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6" r:id="rId5"/>
    <p:sldId id="2623" r:id="rId6"/>
    <p:sldId id="2625" r:id="rId7"/>
    <p:sldId id="2627" r:id="rId8"/>
    <p:sldId id="2628" r:id="rId9"/>
    <p:sldId id="2630" r:id="rId10"/>
    <p:sldId id="2626" r:id="rId11"/>
    <p:sldId id="2632" r:id="rId12"/>
    <p:sldId id="2624" r:id="rId13"/>
    <p:sldId id="2631" r:id="rId14"/>
    <p:sldId id="300" r:id="rId15"/>
  </p:sldIdLst>
  <p:sldSz cx="12192000" cy="6858000"/>
  <p:notesSz cx="6794500" cy="99314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B088FFDB-3FE3-4894-9A16-B3E0303B35CE}">
          <p14:sldIdLst>
            <p14:sldId id="256"/>
            <p14:sldId id="2623"/>
            <p14:sldId id="2625"/>
            <p14:sldId id="2627"/>
            <p14:sldId id="2628"/>
            <p14:sldId id="2630"/>
            <p14:sldId id="2626"/>
            <p14:sldId id="2632"/>
            <p14:sldId id="2624"/>
            <p14:sldId id="2631"/>
            <p14:sldId id="3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F3B"/>
    <a:srgbClr val="F2F2F1"/>
    <a:srgbClr val="DE8541"/>
    <a:srgbClr val="009ACC"/>
    <a:srgbClr val="CBE4C6"/>
    <a:srgbClr val="008D4E"/>
    <a:srgbClr val="E15569"/>
    <a:srgbClr val="D7E9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9315" autoAdjust="0"/>
  </p:normalViewPr>
  <p:slideViewPr>
    <p:cSldViewPr snapToGrid="0">
      <p:cViewPr varScale="1">
        <p:scale>
          <a:sx n="87" d="100"/>
          <a:sy n="87" d="100"/>
        </p:scale>
        <p:origin x="924"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2E932849-467B-4223-BE47-C7C54C01980A}" type="datetimeFigureOut">
              <a:rPr lang="sv-SE" smtClean="0"/>
              <a:t>2026-03-04</a:t>
            </a:fld>
            <a:endParaRPr lang="sv-SE"/>
          </a:p>
        </p:txBody>
      </p:sp>
      <p:sp>
        <p:nvSpPr>
          <p:cNvPr id="4" name="Platshållare för bildobjekt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6E3F2403-8352-486A-8263-C73054B43247}" type="slidenum">
              <a:rPr lang="sv-SE" smtClean="0"/>
              <a:t>‹#›</a:t>
            </a:fld>
            <a:endParaRPr lang="sv-SE"/>
          </a:p>
        </p:txBody>
      </p:sp>
    </p:spTree>
    <p:extLst>
      <p:ext uri="{BB962C8B-B14F-4D97-AF65-F5344CB8AC3E}">
        <p14:creationId xmlns:p14="http://schemas.microsoft.com/office/powerpoint/2010/main" val="226438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E3F2403-8352-486A-8263-C73054B43247}" type="slidenum">
              <a:rPr lang="sv-SE" smtClean="0"/>
              <a:t>1</a:t>
            </a:fld>
            <a:endParaRPr lang="sv-SE"/>
          </a:p>
        </p:txBody>
      </p:sp>
    </p:spTree>
    <p:extLst>
      <p:ext uri="{BB962C8B-B14F-4D97-AF65-F5344CB8AC3E}">
        <p14:creationId xmlns:p14="http://schemas.microsoft.com/office/powerpoint/2010/main" val="215397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F2403-8352-486A-8263-C73054B43247}" type="slidenum">
              <a:rPr lang="sv-SE" smtClean="0"/>
              <a:t>3</a:t>
            </a:fld>
            <a:endParaRPr lang="sv-SE"/>
          </a:p>
        </p:txBody>
      </p:sp>
    </p:spTree>
    <p:extLst>
      <p:ext uri="{BB962C8B-B14F-4D97-AF65-F5344CB8AC3E}">
        <p14:creationId xmlns:p14="http://schemas.microsoft.com/office/powerpoint/2010/main" val="2851400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214F3B"/>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1953E57-70BF-F5D1-B0EF-9FB6D6C98DC2}"/>
              </a:ext>
            </a:extLst>
          </p:cNvPr>
          <p:cNvSpPr>
            <a:spLocks noGrp="1"/>
          </p:cNvSpPr>
          <p:nvPr>
            <p:ph type="subTitle" idx="1" hasCustomPrompt="1"/>
          </p:nvPr>
        </p:nvSpPr>
        <p:spPr>
          <a:xfrm>
            <a:off x="334963" y="549275"/>
            <a:ext cx="9144000" cy="71948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Februari</a:t>
            </a:r>
            <a:r>
              <a:rPr lang="en-GB"/>
              <a:t> 2023</a:t>
            </a:r>
            <a:endParaRPr lang="en-SE"/>
          </a:p>
        </p:txBody>
      </p:sp>
      <p:sp>
        <p:nvSpPr>
          <p:cNvPr id="6" name="Subtitle 2">
            <a:extLst>
              <a:ext uri="{FF2B5EF4-FFF2-40B4-BE49-F238E27FC236}">
                <a16:creationId xmlns:a16="http://schemas.microsoft.com/office/drawing/2014/main" id="{D0DF9028-BC65-5F93-8A9D-56E79215A5FA}"/>
              </a:ext>
            </a:extLst>
          </p:cNvPr>
          <p:cNvSpPr txBox="1">
            <a:spLocks/>
          </p:cNvSpPr>
          <p:nvPr userDrawn="1"/>
        </p:nvSpPr>
        <p:spPr>
          <a:xfrm>
            <a:off x="334963" y="5588942"/>
            <a:ext cx="9144000" cy="1439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0" err="1">
                <a:solidFill>
                  <a:schemeClr val="bg1"/>
                </a:solidFill>
                <a:effectLst/>
                <a:latin typeface="Arial" panose="020B0604020202020204" pitchFamily="34" charset="0"/>
                <a:cs typeface="Arial" panose="020B0604020202020204" pitchFamily="34" charset="0"/>
              </a:rPr>
              <a:t>Transportfackens</a:t>
            </a:r>
            <a:r>
              <a:rPr lang="en-GB" b="0">
                <a:solidFill>
                  <a:schemeClr val="bg1"/>
                </a:solidFill>
                <a:effectLst/>
                <a:latin typeface="Arial" panose="020B0604020202020204" pitchFamily="34" charset="0"/>
                <a:cs typeface="Arial" panose="020B0604020202020204" pitchFamily="34" charset="0"/>
              </a:rPr>
              <a:t> </a:t>
            </a:r>
            <a:r>
              <a:rPr lang="en-GB" b="0" err="1">
                <a:solidFill>
                  <a:schemeClr val="bg1"/>
                </a:solidFill>
                <a:effectLst/>
                <a:latin typeface="Arial" panose="020B0604020202020204" pitchFamily="34" charset="0"/>
                <a:cs typeface="Arial" panose="020B0604020202020204" pitchFamily="34" charset="0"/>
              </a:rPr>
              <a:t>Yrkes</a:t>
            </a:r>
            <a:r>
              <a:rPr lang="en-GB" b="0">
                <a:solidFill>
                  <a:schemeClr val="bg1"/>
                </a:solidFill>
                <a:effectLst/>
                <a:latin typeface="Arial" panose="020B0604020202020204" pitchFamily="34" charset="0"/>
                <a:cs typeface="Arial" panose="020B0604020202020204" pitchFamily="34" charset="0"/>
              </a:rPr>
              <a:t>- </a:t>
            </a:r>
            <a:br>
              <a:rPr lang="en-GB" b="0">
                <a:solidFill>
                  <a:schemeClr val="bg1"/>
                </a:solidFill>
                <a:effectLst/>
                <a:latin typeface="Arial" panose="020B0604020202020204" pitchFamily="34" charset="0"/>
                <a:cs typeface="Arial" panose="020B0604020202020204" pitchFamily="34" charset="0"/>
              </a:rPr>
            </a:br>
            <a:r>
              <a:rPr lang="en-GB" b="0" err="1">
                <a:solidFill>
                  <a:schemeClr val="bg1"/>
                </a:solidFill>
                <a:effectLst/>
                <a:latin typeface="Arial" panose="020B0604020202020204" pitchFamily="34" charset="0"/>
                <a:cs typeface="Arial" panose="020B0604020202020204" pitchFamily="34" charset="0"/>
              </a:rPr>
              <a:t>och</a:t>
            </a:r>
            <a:r>
              <a:rPr lang="en-GB" b="0">
                <a:solidFill>
                  <a:schemeClr val="bg1"/>
                </a:solidFill>
                <a:effectLst/>
                <a:latin typeface="Arial" panose="020B0604020202020204" pitchFamily="34" charset="0"/>
                <a:cs typeface="Arial" panose="020B0604020202020204" pitchFamily="34" charset="0"/>
              </a:rPr>
              <a:t> </a:t>
            </a:r>
            <a:r>
              <a:rPr lang="en-GB" b="0" err="1">
                <a:solidFill>
                  <a:schemeClr val="bg1"/>
                </a:solidFill>
                <a:effectLst/>
                <a:latin typeface="Arial" panose="020B0604020202020204" pitchFamily="34" charset="0"/>
                <a:cs typeface="Arial" panose="020B0604020202020204" pitchFamily="34" charset="0"/>
              </a:rPr>
              <a:t>Arbetsmiljönämnd</a:t>
            </a:r>
            <a:endParaRPr lang="en-GB" b="0">
              <a:solidFill>
                <a:schemeClr val="bg1"/>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58FE205-D5A7-1F6F-BFCC-BB23D32A84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51495" y="5560117"/>
            <a:ext cx="1314736" cy="763799"/>
          </a:xfrm>
          <a:prstGeom prst="rect">
            <a:avLst/>
          </a:prstGeom>
        </p:spPr>
      </p:pic>
      <p:sp>
        <p:nvSpPr>
          <p:cNvPr id="3" name="Title Placeholder 1">
            <a:extLst>
              <a:ext uri="{FF2B5EF4-FFF2-40B4-BE49-F238E27FC236}">
                <a16:creationId xmlns:a16="http://schemas.microsoft.com/office/drawing/2014/main" id="{5EB10A01-1F5B-7EB0-6696-0B1C8F1736EA}"/>
              </a:ext>
            </a:extLst>
          </p:cNvPr>
          <p:cNvSpPr>
            <a:spLocks noGrp="1"/>
          </p:cNvSpPr>
          <p:nvPr>
            <p:ph type="title" hasCustomPrompt="1"/>
          </p:nvPr>
        </p:nvSpPr>
        <p:spPr>
          <a:xfrm>
            <a:off x="335360" y="1268761"/>
            <a:ext cx="10515599" cy="4230470"/>
          </a:xfrm>
          <a:prstGeom prst="rect">
            <a:avLst/>
          </a:prstGeom>
        </p:spPr>
        <p:txBody>
          <a:bodyPr vert="horz" lIns="91440" tIns="45720" rIns="91440" bIns="45720" rtlCol="0" anchor="ctr">
            <a:normAutofit/>
          </a:bodyPr>
          <a:lstStyle>
            <a:lvl1pPr>
              <a:defRPr sz="10000" b="1">
                <a:solidFill>
                  <a:schemeClr val="bg1"/>
                </a:solidFill>
              </a:defRPr>
            </a:lvl1pPr>
          </a:lstStyle>
          <a:p>
            <a:r>
              <a:rPr lang="en-GB"/>
              <a:t>Master title style</a:t>
            </a:r>
            <a:endParaRPr lang="en-SE"/>
          </a:p>
        </p:txBody>
      </p:sp>
    </p:spTree>
    <p:extLst>
      <p:ext uri="{BB962C8B-B14F-4D97-AF65-F5344CB8AC3E}">
        <p14:creationId xmlns:p14="http://schemas.microsoft.com/office/powerpoint/2010/main" val="4113070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guide id="3" pos="7469" userDrawn="1">
          <p15:clr>
            <a:srgbClr val="FBAE40"/>
          </p15:clr>
        </p15:guide>
        <p15:guide id="4" orient="horz" pos="346" userDrawn="1">
          <p15:clr>
            <a:srgbClr val="FBAE40"/>
          </p15:clr>
        </p15:guide>
        <p15:guide id="5" orient="horz" pos="397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D7E9D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1016742-AD4E-C20C-8684-9A83EE70BF58}"/>
              </a:ext>
            </a:extLst>
          </p:cNvPr>
          <p:cNvSpPr>
            <a:spLocks noGrp="1"/>
          </p:cNvSpPr>
          <p:nvPr>
            <p:ph type="pic" idx="10"/>
          </p:nvPr>
        </p:nvSpPr>
        <p:spPr>
          <a:xfrm>
            <a:off x="0" y="0"/>
            <a:ext cx="825623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5375920"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1985834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D7E9D1"/>
        </a:solidFill>
        <a:effectLst/>
      </p:bgPr>
    </p:bg>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B886895E-7669-4975-1DF8-95AACB2525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934" y="19528"/>
            <a:ext cx="8235306" cy="6838472"/>
          </a:xfrm>
          <a:prstGeom prst="rect">
            <a:avLst/>
          </a:prstGeom>
        </p:spPr>
      </p:pic>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5375920"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1154090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D7E9D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1016742-AD4E-C20C-8684-9A83EE70BF58}"/>
              </a:ext>
            </a:extLst>
          </p:cNvPr>
          <p:cNvSpPr>
            <a:spLocks noGrp="1"/>
          </p:cNvSpPr>
          <p:nvPr>
            <p:ph type="pic" idx="10"/>
          </p:nvPr>
        </p:nvSpPr>
        <p:spPr>
          <a:xfrm>
            <a:off x="3935760" y="0"/>
            <a:ext cx="825624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11215"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3498896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D7E9D1"/>
        </a:solidFill>
        <a:effectLst/>
      </p:bgPr>
    </p:bg>
    <p:spTree>
      <p:nvGrpSpPr>
        <p:cNvPr id="1" name=""/>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78194CD7-05F3-5698-A6CF-995DCEC7FC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35760" y="-2890"/>
            <a:ext cx="8256241" cy="6860890"/>
          </a:xfrm>
          <a:prstGeom prst="rect">
            <a:avLst/>
          </a:prstGeom>
        </p:spPr>
      </p:pic>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11215"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2465948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D7E9D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1016742-AD4E-C20C-8684-9A83EE70BF58}"/>
              </a:ext>
            </a:extLst>
          </p:cNvPr>
          <p:cNvSpPr>
            <a:spLocks noGrp="1"/>
          </p:cNvSpPr>
          <p:nvPr>
            <p:ph type="pic" idx="10"/>
          </p:nvPr>
        </p:nvSpPr>
        <p:spPr>
          <a:xfrm>
            <a:off x="6399" y="0"/>
            <a:ext cx="6854685"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5381700"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4240750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D7E9D1"/>
        </a:solidFill>
        <a:effectLst/>
      </p:bgPr>
    </p:bg>
    <p:spTree>
      <p:nvGrpSpPr>
        <p:cNvPr id="1" name=""/>
        <p:cNvGrpSpPr/>
        <p:nvPr/>
      </p:nvGrpSpPr>
      <p:grpSpPr>
        <a:xfrm>
          <a:off x="0" y="0"/>
          <a:ext cx="0" cy="0"/>
          <a:chOff x="0" y="0"/>
          <a:chExt cx="0" cy="0"/>
        </a:xfrm>
      </p:grpSpPr>
      <p:pic>
        <p:nvPicPr>
          <p:cNvPr id="2" name="Picture Placeholder 11">
            <a:extLst>
              <a:ext uri="{FF2B5EF4-FFF2-40B4-BE49-F238E27FC236}">
                <a16:creationId xmlns:a16="http://schemas.microsoft.com/office/drawing/2014/main" id="{D2CDC151-6460-7E25-F39D-FC75B953C0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60"/>
            <a:ext cx="6846384" cy="6857999"/>
          </a:xfrm>
          <a:prstGeom prst="rect">
            <a:avLst/>
          </a:prstGeom>
        </p:spPr>
      </p:pic>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5381700" y="2269592"/>
            <a:ext cx="6816080" cy="1954886"/>
          </a:xfrm>
          <a:solidFill>
            <a:schemeClr val="bg1"/>
          </a:solidFill>
        </p:spPr>
        <p:txBody>
          <a:bodyPr wrap="square" lIns="540000" tIns="540000" rIns="540000" bIns="540000" anchor="ctr" anchorCtr="0">
            <a:sp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1370032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D7E9D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42627C-63ED-0CED-D3ED-78E20726CA0E}"/>
              </a:ext>
            </a:extLst>
          </p:cNvPr>
          <p:cNvSpPr>
            <a:spLocks noGrp="1"/>
          </p:cNvSpPr>
          <p:nvPr>
            <p:ph type="title" hasCustomPrompt="1"/>
          </p:nvPr>
        </p:nvSpPr>
        <p:spPr>
          <a:xfrm>
            <a:off x="290355" y="365125"/>
            <a:ext cx="11566285" cy="5989200"/>
          </a:xfrm>
        </p:spPr>
        <p:txBody>
          <a:bodyPr>
            <a:normAutofit/>
          </a:bodyPr>
          <a:lstStyle>
            <a:lvl1pPr>
              <a:defRPr sz="8000" b="1">
                <a:solidFill>
                  <a:srgbClr val="214F3B"/>
                </a:solidFill>
              </a:defRPr>
            </a:lvl1pPr>
          </a:lstStyle>
          <a:p>
            <a:r>
              <a:rPr lang="en-GB"/>
              <a:t>Click to edit </a:t>
            </a:r>
            <a:br>
              <a:rPr lang="en-GB"/>
            </a:br>
            <a:r>
              <a:rPr lang="en-GB"/>
              <a:t>Master title style</a:t>
            </a:r>
            <a:endParaRPr lang="en-SE"/>
          </a:p>
        </p:txBody>
      </p:sp>
    </p:spTree>
    <p:extLst>
      <p:ext uri="{BB962C8B-B14F-4D97-AF65-F5344CB8AC3E}">
        <p14:creationId xmlns:p14="http://schemas.microsoft.com/office/powerpoint/2010/main" val="392754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rgbClr val="214F3B"/>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42627C-63ED-0CED-D3ED-78E20726CA0E}"/>
              </a:ext>
            </a:extLst>
          </p:cNvPr>
          <p:cNvSpPr>
            <a:spLocks noGrp="1"/>
          </p:cNvSpPr>
          <p:nvPr>
            <p:ph type="title" hasCustomPrompt="1"/>
          </p:nvPr>
        </p:nvSpPr>
        <p:spPr>
          <a:xfrm>
            <a:off x="290355" y="365125"/>
            <a:ext cx="11566285" cy="5989200"/>
          </a:xfrm>
        </p:spPr>
        <p:txBody>
          <a:bodyPr>
            <a:normAutofit/>
          </a:bodyPr>
          <a:lstStyle>
            <a:lvl1pPr>
              <a:defRPr sz="8000" b="1">
                <a:solidFill>
                  <a:srgbClr val="CBE4C6"/>
                </a:solidFill>
              </a:defRPr>
            </a:lvl1pPr>
          </a:lstStyle>
          <a:p>
            <a:r>
              <a:rPr lang="en-GB"/>
              <a:t>Click to edit </a:t>
            </a:r>
            <a:br>
              <a:rPr lang="en-GB"/>
            </a:br>
            <a:r>
              <a:rPr lang="en-GB"/>
              <a:t>Master title style</a:t>
            </a:r>
            <a:endParaRPr lang="en-SE"/>
          </a:p>
        </p:txBody>
      </p:sp>
    </p:spTree>
    <p:extLst>
      <p:ext uri="{BB962C8B-B14F-4D97-AF65-F5344CB8AC3E}">
        <p14:creationId xmlns:p14="http://schemas.microsoft.com/office/powerpoint/2010/main" val="613163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F2F2F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42627C-63ED-0CED-D3ED-78E20726CA0E}"/>
              </a:ext>
            </a:extLst>
          </p:cNvPr>
          <p:cNvSpPr>
            <a:spLocks noGrp="1"/>
          </p:cNvSpPr>
          <p:nvPr>
            <p:ph type="title" hasCustomPrompt="1"/>
          </p:nvPr>
        </p:nvSpPr>
        <p:spPr>
          <a:xfrm>
            <a:off x="290355" y="365125"/>
            <a:ext cx="11566285" cy="5989200"/>
          </a:xfrm>
        </p:spPr>
        <p:txBody>
          <a:bodyPr>
            <a:normAutofit/>
          </a:bodyPr>
          <a:lstStyle>
            <a:lvl1pPr>
              <a:defRPr sz="8000" b="1">
                <a:solidFill>
                  <a:srgbClr val="008D4E"/>
                </a:solidFill>
              </a:defRPr>
            </a:lvl1pPr>
          </a:lstStyle>
          <a:p>
            <a:r>
              <a:rPr lang="en-GB"/>
              <a:t>Click to edit </a:t>
            </a:r>
            <a:br>
              <a:rPr lang="en-GB"/>
            </a:br>
            <a:r>
              <a:rPr lang="en-GB"/>
              <a:t>Master title style</a:t>
            </a:r>
            <a:endParaRPr lang="en-SE"/>
          </a:p>
        </p:txBody>
      </p:sp>
    </p:spTree>
    <p:extLst>
      <p:ext uri="{BB962C8B-B14F-4D97-AF65-F5344CB8AC3E}">
        <p14:creationId xmlns:p14="http://schemas.microsoft.com/office/powerpoint/2010/main" val="3711215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214F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461E-7EE8-F99F-1EA3-049A1BAAD4D8}"/>
              </a:ext>
            </a:extLst>
          </p:cNvPr>
          <p:cNvSpPr>
            <a:spLocks noGrp="1"/>
          </p:cNvSpPr>
          <p:nvPr>
            <p:ph type="title"/>
          </p:nvPr>
        </p:nvSpPr>
        <p:spPr>
          <a:xfrm>
            <a:off x="335359" y="593686"/>
            <a:ext cx="11476275" cy="1463714"/>
          </a:xfrm>
        </p:spPr>
        <p:txBody>
          <a:bodyPr anchor="b"/>
          <a:lstStyle>
            <a:lvl1pPr>
              <a:defRPr sz="3200" b="1">
                <a:solidFill>
                  <a:srgbClr val="D7E9D1"/>
                </a:solidFill>
              </a:defRPr>
            </a:lvl1pPr>
          </a:lstStyle>
          <a:p>
            <a:r>
              <a:rPr lang="sv-SE"/>
              <a:t>Klicka här för att ändra mall för rubrikformat</a:t>
            </a:r>
            <a:endParaRPr lang="en-SE"/>
          </a:p>
        </p:txBody>
      </p:sp>
      <p:sp>
        <p:nvSpPr>
          <p:cNvPr id="3" name="Text Placeholder 3">
            <a:extLst>
              <a:ext uri="{FF2B5EF4-FFF2-40B4-BE49-F238E27FC236}">
                <a16:creationId xmlns:a16="http://schemas.microsoft.com/office/drawing/2014/main" id="{FEE13BB1-291A-56DA-907C-05D7497437DC}"/>
              </a:ext>
            </a:extLst>
          </p:cNvPr>
          <p:cNvSpPr>
            <a:spLocks noGrp="1"/>
          </p:cNvSpPr>
          <p:nvPr>
            <p:ph type="body" sz="half" idx="2"/>
          </p:nvPr>
        </p:nvSpPr>
        <p:spPr>
          <a:xfrm>
            <a:off x="335359" y="2057399"/>
            <a:ext cx="11476275" cy="420691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2234529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p:bg>
      <p:bgPr>
        <a:solidFill>
          <a:srgbClr val="214F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20AA-F041-7EE9-A6C1-76848E85BF8E}"/>
              </a:ext>
            </a:extLst>
          </p:cNvPr>
          <p:cNvSpPr>
            <a:spLocks noGrp="1"/>
          </p:cNvSpPr>
          <p:nvPr>
            <p:ph type="ctrTitle"/>
          </p:nvPr>
        </p:nvSpPr>
        <p:spPr>
          <a:xfrm>
            <a:off x="380365" y="1122363"/>
            <a:ext cx="6210690" cy="2387600"/>
          </a:xfrm>
        </p:spPr>
        <p:txBody>
          <a:bodyPr lIns="0" tIns="0" rIns="0" bIns="0" anchor="b"/>
          <a:lstStyle>
            <a:lvl1pPr algn="l">
              <a:lnSpc>
                <a:spcPct val="100000"/>
              </a:lnSpc>
              <a:defRPr sz="6000" b="1">
                <a:solidFill>
                  <a:schemeClr val="bg1"/>
                </a:solidFill>
              </a:defRPr>
            </a:lvl1pPr>
          </a:lstStyle>
          <a:p>
            <a:r>
              <a:rPr lang="sv-SE"/>
              <a:t>Klicka här för att ändra mall för rubrikformat</a:t>
            </a:r>
            <a:endParaRPr lang="en-SE"/>
          </a:p>
        </p:txBody>
      </p:sp>
      <p:sp>
        <p:nvSpPr>
          <p:cNvPr id="3" name="Subtitle 2">
            <a:extLst>
              <a:ext uri="{FF2B5EF4-FFF2-40B4-BE49-F238E27FC236}">
                <a16:creationId xmlns:a16="http://schemas.microsoft.com/office/drawing/2014/main" id="{585990C7-75E3-812C-0A90-AC4AB4EE552E}"/>
              </a:ext>
            </a:extLst>
          </p:cNvPr>
          <p:cNvSpPr>
            <a:spLocks noGrp="1"/>
          </p:cNvSpPr>
          <p:nvPr>
            <p:ph type="subTitle" idx="1"/>
          </p:nvPr>
        </p:nvSpPr>
        <p:spPr>
          <a:xfrm>
            <a:off x="380365" y="3602038"/>
            <a:ext cx="6210690" cy="1655762"/>
          </a:xfrm>
        </p:spPr>
        <p:txBody>
          <a:bodyPr lIns="0" tIns="0" rIns="0" bIns="0"/>
          <a:lstStyle>
            <a:lvl1pPr marL="0" indent="0" algn="l">
              <a:buNone/>
              <a:defRPr sz="2400">
                <a:solidFill>
                  <a:schemeClr val="bg1"/>
                </a:solidFill>
              </a:defRPr>
            </a:lvl1pPr>
            <a:lvl2pPr marL="457200" indent="0" algn="ctr">
              <a:buNone/>
              <a:defRPr sz="2000">
                <a:solidFill>
                  <a:schemeClr val="bg1"/>
                </a:solidFill>
              </a:defRPr>
            </a:lvl2pPr>
            <a:lvl3pPr marL="914400" indent="0" algn="ctr">
              <a:buNone/>
              <a:defRPr sz="1800">
                <a:solidFill>
                  <a:schemeClr val="bg1"/>
                </a:solidFill>
              </a:defRPr>
            </a:lvl3pPr>
            <a:lvl4pPr marL="1371600" indent="0" algn="ctr">
              <a:buNone/>
              <a:defRPr sz="1600">
                <a:solidFill>
                  <a:schemeClr val="bg1"/>
                </a:solidFill>
              </a:defRPr>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7" name="Right Triangle 6">
            <a:extLst>
              <a:ext uri="{FF2B5EF4-FFF2-40B4-BE49-F238E27FC236}">
                <a16:creationId xmlns:a16="http://schemas.microsoft.com/office/drawing/2014/main" id="{D753A7F4-90E9-CB63-F319-D9BD8084A136}"/>
              </a:ext>
            </a:extLst>
          </p:cNvPr>
          <p:cNvSpPr/>
          <p:nvPr userDrawn="1"/>
        </p:nvSpPr>
        <p:spPr>
          <a:xfrm rot="10800000">
            <a:off x="4682751" y="0"/>
            <a:ext cx="7509249" cy="6858000"/>
          </a:xfrm>
          <a:prstGeom prst="rtTriangle">
            <a:avLst/>
          </a:prstGeom>
          <a:solidFill>
            <a:srgbClr val="D7E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136290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D7E9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0144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D7E9D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C2C60D4-3D5C-FDCA-ED70-8B50A0F022F1}"/>
              </a:ext>
            </a:extLst>
          </p:cNvPr>
          <p:cNvSpPr>
            <a:spLocks noGrp="1"/>
          </p:cNvSpPr>
          <p:nvPr>
            <p:ph type="title"/>
          </p:nvPr>
        </p:nvSpPr>
        <p:spPr>
          <a:xfrm>
            <a:off x="7806190" y="413665"/>
            <a:ext cx="3611314" cy="2596035"/>
          </a:xfrm>
          <a:prstGeom prst="wedgeEllipseCallout">
            <a:avLst>
              <a:gd name="adj1" fmla="val -37547"/>
              <a:gd name="adj2" fmla="val 57669"/>
            </a:avLst>
          </a:prstGeom>
          <a:solidFill>
            <a:srgbClr val="DE8541"/>
          </a:solidFill>
        </p:spPr>
        <p:txBody>
          <a:bodyPr vert="horz" lIns="91440" tIns="45720" rIns="91440" bIns="45720" rtlCol="0" anchor="ctr">
            <a:normAutofit/>
          </a:bodyPr>
          <a:lstStyle>
            <a:lvl1pPr algn="ctr">
              <a:defRPr sz="3000">
                <a:solidFill>
                  <a:schemeClr val="bg1"/>
                </a:solidFill>
              </a:defRPr>
            </a:lvl1pPr>
          </a:lstStyle>
          <a:p>
            <a:r>
              <a:rPr lang="sv-SE"/>
              <a:t>Klicka här för att ändra mall för rubrikformat</a:t>
            </a:r>
            <a:endParaRPr lang="en-SE"/>
          </a:p>
        </p:txBody>
      </p:sp>
      <p:sp>
        <p:nvSpPr>
          <p:cNvPr id="2" name="Text Placeholder 25">
            <a:extLst>
              <a:ext uri="{FF2B5EF4-FFF2-40B4-BE49-F238E27FC236}">
                <a16:creationId xmlns:a16="http://schemas.microsoft.com/office/drawing/2014/main" id="{2A2BD999-BD82-39F2-44DB-FDFB7C204379}"/>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3" name="Text Placeholder 25">
            <a:extLst>
              <a:ext uri="{FF2B5EF4-FFF2-40B4-BE49-F238E27FC236}">
                <a16:creationId xmlns:a16="http://schemas.microsoft.com/office/drawing/2014/main" id="{6117333A-D578-F78B-0E4C-C65C1F72372B}"/>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2932689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D7E9D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C2C60D4-3D5C-FDCA-ED70-8B50A0F022F1}"/>
              </a:ext>
            </a:extLst>
          </p:cNvPr>
          <p:cNvSpPr>
            <a:spLocks noGrp="1"/>
          </p:cNvSpPr>
          <p:nvPr>
            <p:ph type="title"/>
          </p:nvPr>
        </p:nvSpPr>
        <p:spPr>
          <a:xfrm>
            <a:off x="7806190" y="413665"/>
            <a:ext cx="3611314" cy="2596035"/>
          </a:xfrm>
          <a:prstGeom prst="wedgeEllipseCallout">
            <a:avLst>
              <a:gd name="adj1" fmla="val -37547"/>
              <a:gd name="adj2" fmla="val 57669"/>
            </a:avLst>
          </a:prstGeom>
          <a:solidFill>
            <a:srgbClr val="009ACC"/>
          </a:solidFill>
        </p:spPr>
        <p:txBody>
          <a:bodyPr vert="horz" lIns="91440" tIns="45720" rIns="91440" bIns="45720" rtlCol="0" anchor="ctr">
            <a:normAutofit/>
          </a:bodyPr>
          <a:lstStyle>
            <a:lvl1pPr algn="ctr">
              <a:defRPr sz="3000">
                <a:solidFill>
                  <a:schemeClr val="bg1"/>
                </a:solidFill>
              </a:defRPr>
            </a:lvl1pPr>
          </a:lstStyle>
          <a:p>
            <a:r>
              <a:rPr lang="sv-SE"/>
              <a:t>Klicka här för att ändra mall för rubrikformat</a:t>
            </a:r>
            <a:endParaRPr lang="en-SE"/>
          </a:p>
        </p:txBody>
      </p:sp>
      <p:sp>
        <p:nvSpPr>
          <p:cNvPr id="2" name="Text Placeholder 25">
            <a:extLst>
              <a:ext uri="{FF2B5EF4-FFF2-40B4-BE49-F238E27FC236}">
                <a16:creationId xmlns:a16="http://schemas.microsoft.com/office/drawing/2014/main" id="{66E83882-D55E-2F0E-BD24-757649162E6E}"/>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3" name="Text Placeholder 25">
            <a:extLst>
              <a:ext uri="{FF2B5EF4-FFF2-40B4-BE49-F238E27FC236}">
                <a16:creationId xmlns:a16="http://schemas.microsoft.com/office/drawing/2014/main" id="{3E96F766-DA07-FE53-9A8E-01213FC653C4}"/>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3078772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D7E9D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C2C60D4-3D5C-FDCA-ED70-8B50A0F022F1}"/>
              </a:ext>
            </a:extLst>
          </p:cNvPr>
          <p:cNvSpPr>
            <a:spLocks noGrp="1"/>
          </p:cNvSpPr>
          <p:nvPr>
            <p:ph type="title"/>
          </p:nvPr>
        </p:nvSpPr>
        <p:spPr>
          <a:xfrm>
            <a:off x="7806190" y="413665"/>
            <a:ext cx="3611314" cy="2596035"/>
          </a:xfrm>
          <a:prstGeom prst="wedgeEllipseCallout">
            <a:avLst>
              <a:gd name="adj1" fmla="val -37547"/>
              <a:gd name="adj2" fmla="val 57669"/>
            </a:avLst>
          </a:prstGeom>
          <a:solidFill>
            <a:srgbClr val="214F3B"/>
          </a:solidFill>
        </p:spPr>
        <p:txBody>
          <a:bodyPr vert="horz" lIns="91440" tIns="45720" rIns="91440" bIns="45720" rtlCol="0" anchor="ctr">
            <a:normAutofit/>
          </a:bodyPr>
          <a:lstStyle>
            <a:lvl1pPr algn="ctr">
              <a:defRPr sz="3000">
                <a:solidFill>
                  <a:schemeClr val="bg1"/>
                </a:solidFill>
              </a:defRPr>
            </a:lvl1pPr>
          </a:lstStyle>
          <a:p>
            <a:r>
              <a:rPr lang="sv-SE"/>
              <a:t>Klicka här för att ändra mall för rubrikformat</a:t>
            </a:r>
            <a:endParaRPr lang="en-SE"/>
          </a:p>
        </p:txBody>
      </p:sp>
      <p:sp>
        <p:nvSpPr>
          <p:cNvPr id="2" name="Text Placeholder 25">
            <a:extLst>
              <a:ext uri="{FF2B5EF4-FFF2-40B4-BE49-F238E27FC236}">
                <a16:creationId xmlns:a16="http://schemas.microsoft.com/office/drawing/2014/main" id="{66E83882-D55E-2F0E-BD24-757649162E6E}"/>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3" name="Text Placeholder 25">
            <a:extLst>
              <a:ext uri="{FF2B5EF4-FFF2-40B4-BE49-F238E27FC236}">
                <a16:creationId xmlns:a16="http://schemas.microsoft.com/office/drawing/2014/main" id="{3E96F766-DA07-FE53-9A8E-01213FC653C4}"/>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1285384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D7E9D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1016742-AD4E-C20C-8684-9A83EE70BF58}"/>
              </a:ext>
            </a:extLst>
          </p:cNvPr>
          <p:cNvSpPr>
            <a:spLocks noGrp="1"/>
          </p:cNvSpPr>
          <p:nvPr>
            <p:ph type="pic" idx="10"/>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425370" y="1223756"/>
            <a:ext cx="4995555" cy="5085564"/>
          </a:xfrm>
          <a:noFill/>
        </p:spPr>
        <p:txBody>
          <a:bodyPr wrap="square" lIns="0" tIns="0" rIns="0" bIns="0" anchor="ctr" anchorCtr="0">
            <a:normAutofit/>
          </a:bodyPr>
          <a:lstStyle>
            <a:lvl1pPr marL="0" indent="0">
              <a:buNone/>
              <a:defRPr sz="3000" b="1">
                <a:solidFill>
                  <a:srgbClr val="008D4E"/>
                </a:solidFill>
              </a:defRPr>
            </a:lvl1pPr>
            <a:lvl2pPr marL="457200" indent="0">
              <a:buNone/>
              <a:defRPr/>
            </a:lvl2pPr>
          </a:lstStyle>
          <a:p>
            <a:pPr lvl="0"/>
            <a:r>
              <a:rPr lang="en-GB"/>
              <a:t>Edit Headline</a:t>
            </a:r>
          </a:p>
          <a:p>
            <a:pPr marL="12700" lvl="1"/>
            <a:r>
              <a:rPr lang="en-GB"/>
              <a:t>Edit text</a:t>
            </a:r>
          </a:p>
        </p:txBody>
      </p:sp>
      <p:sp>
        <p:nvSpPr>
          <p:cNvPr id="2" name="Right Triangle 1">
            <a:extLst>
              <a:ext uri="{FF2B5EF4-FFF2-40B4-BE49-F238E27FC236}">
                <a16:creationId xmlns:a16="http://schemas.microsoft.com/office/drawing/2014/main" id="{0A7B32CE-DE7E-4CDA-6013-4274490F67D3}"/>
              </a:ext>
            </a:extLst>
          </p:cNvPr>
          <p:cNvSpPr/>
          <p:nvPr userDrawn="1"/>
        </p:nvSpPr>
        <p:spPr>
          <a:xfrm rot="10800000">
            <a:off x="3237448" y="-1"/>
            <a:ext cx="2858551" cy="2213865"/>
          </a:xfrm>
          <a:prstGeom prst="rtTriangle">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323752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D7E9D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1BE753-4C6C-FFFE-9C54-5FBFF61ADFF9}"/>
              </a:ext>
            </a:extLst>
          </p:cNvPr>
          <p:cNvSpPr>
            <a:spLocks noGrp="1"/>
          </p:cNvSpPr>
          <p:nvPr>
            <p:ph idx="1" hasCustomPrompt="1"/>
          </p:nvPr>
        </p:nvSpPr>
        <p:spPr>
          <a:xfrm>
            <a:off x="425370" y="1223756"/>
            <a:ext cx="4995555" cy="5085564"/>
          </a:xfrm>
          <a:noFill/>
        </p:spPr>
        <p:txBody>
          <a:bodyPr wrap="square" lIns="0" tIns="0" rIns="0" bIns="0" anchor="ctr" anchorCtr="0">
            <a:normAutofit/>
          </a:bodyPr>
          <a:lstStyle>
            <a:lvl1pPr marL="0" indent="0">
              <a:buNone/>
              <a:defRPr sz="3000" b="1">
                <a:solidFill>
                  <a:srgbClr val="008D4E"/>
                </a:solidFill>
              </a:defRPr>
            </a:lvl1pPr>
            <a:lvl2pPr marL="457200" indent="0">
              <a:buNone/>
              <a:defRPr/>
            </a:lvl2pPr>
          </a:lstStyle>
          <a:p>
            <a:pPr lvl="0"/>
            <a:r>
              <a:rPr lang="en-GB"/>
              <a:t>Edit Headline</a:t>
            </a:r>
          </a:p>
          <a:p>
            <a:pPr marL="12700" lvl="1"/>
            <a:r>
              <a:rPr lang="en-GB"/>
              <a:t>Edit text</a:t>
            </a:r>
          </a:p>
        </p:txBody>
      </p:sp>
      <p:sp>
        <p:nvSpPr>
          <p:cNvPr id="2" name="Right Triangle 1">
            <a:extLst>
              <a:ext uri="{FF2B5EF4-FFF2-40B4-BE49-F238E27FC236}">
                <a16:creationId xmlns:a16="http://schemas.microsoft.com/office/drawing/2014/main" id="{0A7B32CE-DE7E-4CDA-6013-4274490F67D3}"/>
              </a:ext>
            </a:extLst>
          </p:cNvPr>
          <p:cNvSpPr/>
          <p:nvPr userDrawn="1"/>
        </p:nvSpPr>
        <p:spPr>
          <a:xfrm rot="10800000">
            <a:off x="3237448" y="-1"/>
            <a:ext cx="2858551" cy="2213865"/>
          </a:xfrm>
          <a:prstGeom prst="rtTriangle">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4" name="Picture Placeholder 11">
            <a:extLst>
              <a:ext uri="{FF2B5EF4-FFF2-40B4-BE49-F238E27FC236}">
                <a16:creationId xmlns:a16="http://schemas.microsoft.com/office/drawing/2014/main" id="{3DE02D65-FFA9-AE51-C9B1-AFA706295E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1" y="1"/>
            <a:ext cx="6096000" cy="6858000"/>
          </a:xfrm>
          <a:prstGeom prst="rect">
            <a:avLst/>
          </a:prstGeom>
        </p:spPr>
      </p:pic>
    </p:spTree>
    <p:extLst>
      <p:ext uri="{BB962C8B-B14F-4D97-AF65-F5344CB8AC3E}">
        <p14:creationId xmlns:p14="http://schemas.microsoft.com/office/powerpoint/2010/main" val="794363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D7E9D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B1B1DF0-AE8D-D6E7-6BBA-D4132D34E691}"/>
              </a:ext>
            </a:extLst>
          </p:cNvPr>
          <p:cNvSpPr>
            <a:spLocks noGrp="1"/>
          </p:cNvSpPr>
          <p:nvPr>
            <p:ph type="pic" idx="10"/>
          </p:nvPr>
        </p:nvSpPr>
        <p:spPr>
          <a:xfrm>
            <a:off x="0" y="1"/>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5" name="Content Placeholder 2">
            <a:extLst>
              <a:ext uri="{FF2B5EF4-FFF2-40B4-BE49-F238E27FC236}">
                <a16:creationId xmlns:a16="http://schemas.microsoft.com/office/drawing/2014/main" id="{30C09E0B-2994-FB5E-1189-9047A14C1421}"/>
              </a:ext>
            </a:extLst>
          </p:cNvPr>
          <p:cNvSpPr>
            <a:spLocks noGrp="1"/>
          </p:cNvSpPr>
          <p:nvPr>
            <p:ph idx="1" hasCustomPrompt="1"/>
          </p:nvPr>
        </p:nvSpPr>
        <p:spPr>
          <a:xfrm>
            <a:off x="6906090" y="1268760"/>
            <a:ext cx="4905545" cy="5040560"/>
          </a:xfrm>
          <a:noFill/>
        </p:spPr>
        <p:txBody>
          <a:bodyPr wrap="square" lIns="0" tIns="0" rIns="0" bIns="0" anchor="t" anchorCtr="0">
            <a:norm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spTree>
    <p:extLst>
      <p:ext uri="{BB962C8B-B14F-4D97-AF65-F5344CB8AC3E}">
        <p14:creationId xmlns:p14="http://schemas.microsoft.com/office/powerpoint/2010/main" val="2112888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D7E9D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247234-8B70-A893-C424-214A397FD6FA}"/>
              </a:ext>
            </a:extLst>
          </p:cNvPr>
          <p:cNvSpPr/>
          <p:nvPr userDrawn="1"/>
        </p:nvSpPr>
        <p:spPr>
          <a:xfrm>
            <a:off x="-32426" y="0"/>
            <a:ext cx="6128425" cy="6871444"/>
          </a:xfrm>
          <a:prstGeom prst="rect">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 name="Content Placeholder 2">
            <a:extLst>
              <a:ext uri="{FF2B5EF4-FFF2-40B4-BE49-F238E27FC236}">
                <a16:creationId xmlns:a16="http://schemas.microsoft.com/office/drawing/2014/main" id="{30C09E0B-2994-FB5E-1189-9047A14C1421}"/>
              </a:ext>
            </a:extLst>
          </p:cNvPr>
          <p:cNvSpPr>
            <a:spLocks noGrp="1"/>
          </p:cNvSpPr>
          <p:nvPr>
            <p:ph idx="1" hasCustomPrompt="1"/>
          </p:nvPr>
        </p:nvSpPr>
        <p:spPr>
          <a:xfrm>
            <a:off x="6906090" y="1268760"/>
            <a:ext cx="4905545" cy="5040560"/>
          </a:xfrm>
          <a:noFill/>
        </p:spPr>
        <p:txBody>
          <a:bodyPr wrap="square" lIns="0" tIns="0" rIns="0" bIns="0" anchor="t" anchorCtr="0">
            <a:normAutofit/>
          </a:bodyPr>
          <a:lstStyle>
            <a:lvl1pPr marL="0" indent="0">
              <a:buNone/>
              <a:defRPr b="1">
                <a:solidFill>
                  <a:srgbClr val="008D4E"/>
                </a:solidFill>
              </a:defRPr>
            </a:lvl1pPr>
            <a:lvl2pPr marL="457200" indent="0">
              <a:buNone/>
              <a:defRPr/>
            </a:lvl2pPr>
          </a:lstStyle>
          <a:p>
            <a:pPr lvl="0"/>
            <a:r>
              <a:rPr lang="en-GB"/>
              <a:t>Edit Headline</a:t>
            </a:r>
          </a:p>
          <a:p>
            <a:pPr marL="12700" lvl="1"/>
            <a:r>
              <a:rPr lang="en-GB"/>
              <a:t>Edit text</a:t>
            </a:r>
          </a:p>
        </p:txBody>
      </p:sp>
      <p:pic>
        <p:nvPicPr>
          <p:cNvPr id="3" name="Picture Placeholder 11">
            <a:extLst>
              <a:ext uri="{FF2B5EF4-FFF2-40B4-BE49-F238E27FC236}">
                <a16:creationId xmlns:a16="http://schemas.microsoft.com/office/drawing/2014/main" id="{D95C9F89-662C-0D00-89D6-C478958B75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6095135" cy="6858000"/>
          </a:xfrm>
          <a:prstGeom prst="rect">
            <a:avLst/>
          </a:prstGeom>
        </p:spPr>
      </p:pic>
    </p:spTree>
    <p:extLst>
      <p:ext uri="{BB962C8B-B14F-4D97-AF65-F5344CB8AC3E}">
        <p14:creationId xmlns:p14="http://schemas.microsoft.com/office/powerpoint/2010/main" val="3648058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nittsrubrik">
    <p:bg>
      <p:bgPr>
        <a:solidFill>
          <a:srgbClr val="D7E9D1"/>
        </a:solidFill>
        <a:effectLst/>
      </p:bgPr>
    </p:bg>
    <p:spTree>
      <p:nvGrpSpPr>
        <p:cNvPr id="1" name=""/>
        <p:cNvGrpSpPr/>
        <p:nvPr/>
      </p:nvGrpSpPr>
      <p:grpSpPr>
        <a:xfrm>
          <a:off x="0" y="0"/>
          <a:ext cx="0" cy="0"/>
          <a:chOff x="0" y="0"/>
          <a:chExt cx="0" cy="0"/>
        </a:xfrm>
      </p:grpSpPr>
      <p:sp>
        <p:nvSpPr>
          <p:cNvPr id="10" name="Text Placeholder 21">
            <a:extLst>
              <a:ext uri="{FF2B5EF4-FFF2-40B4-BE49-F238E27FC236}">
                <a16:creationId xmlns:a16="http://schemas.microsoft.com/office/drawing/2014/main" id="{AA619ABD-4770-B35D-6AA4-4C84FE37BFAD}"/>
              </a:ext>
            </a:extLst>
          </p:cNvPr>
          <p:cNvSpPr>
            <a:spLocks noGrp="1"/>
          </p:cNvSpPr>
          <p:nvPr>
            <p:ph type="body" sz="quarter" idx="11"/>
          </p:nvPr>
        </p:nvSpPr>
        <p:spPr>
          <a:xfrm rot="526298">
            <a:off x="8301245" y="341749"/>
            <a:ext cx="2565494" cy="2567621"/>
          </a:xfrm>
          <a:prstGeom prst="ellipse">
            <a:avLst/>
          </a:prstGeom>
          <a:solidFill>
            <a:srgbClr val="10994E"/>
          </a:solidFill>
        </p:spPr>
        <p:txBody>
          <a:bodyPr anchor="ctr" anchorCtr="1">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1" name="Text Placeholder 25">
            <a:extLst>
              <a:ext uri="{FF2B5EF4-FFF2-40B4-BE49-F238E27FC236}">
                <a16:creationId xmlns:a16="http://schemas.microsoft.com/office/drawing/2014/main" id="{9E1E6D11-AE17-EF89-B2E6-295A3C18CEEF}"/>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2" name="Text Placeholder 25">
            <a:extLst>
              <a:ext uri="{FF2B5EF4-FFF2-40B4-BE49-F238E27FC236}">
                <a16:creationId xmlns:a16="http://schemas.microsoft.com/office/drawing/2014/main" id="{FD799006-5121-3C4A-658E-5A784BA1BA37}"/>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383733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D7E9D1"/>
        </a:solidFill>
        <a:effectLst/>
      </p:bgPr>
    </p:bg>
    <p:spTree>
      <p:nvGrpSpPr>
        <p:cNvPr id="1" name=""/>
        <p:cNvGrpSpPr/>
        <p:nvPr/>
      </p:nvGrpSpPr>
      <p:grpSpPr>
        <a:xfrm>
          <a:off x="0" y="0"/>
          <a:ext cx="0" cy="0"/>
          <a:chOff x="0" y="0"/>
          <a:chExt cx="0" cy="0"/>
        </a:xfrm>
      </p:grpSpPr>
      <p:sp>
        <p:nvSpPr>
          <p:cNvPr id="10" name="Text Placeholder 21">
            <a:extLst>
              <a:ext uri="{FF2B5EF4-FFF2-40B4-BE49-F238E27FC236}">
                <a16:creationId xmlns:a16="http://schemas.microsoft.com/office/drawing/2014/main" id="{AA619ABD-4770-B35D-6AA4-4C84FE37BFAD}"/>
              </a:ext>
            </a:extLst>
          </p:cNvPr>
          <p:cNvSpPr>
            <a:spLocks noGrp="1"/>
          </p:cNvSpPr>
          <p:nvPr>
            <p:ph type="body" sz="quarter" idx="11"/>
          </p:nvPr>
        </p:nvSpPr>
        <p:spPr>
          <a:xfrm rot="526298">
            <a:off x="8301245" y="341749"/>
            <a:ext cx="2565494" cy="2567621"/>
          </a:xfrm>
          <a:prstGeom prst="ellipse">
            <a:avLst/>
          </a:prstGeom>
          <a:solidFill>
            <a:srgbClr val="009ACC"/>
          </a:solidFill>
        </p:spPr>
        <p:txBody>
          <a:bodyPr anchor="ctr" anchorCtr="1">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1" name="Text Placeholder 25">
            <a:extLst>
              <a:ext uri="{FF2B5EF4-FFF2-40B4-BE49-F238E27FC236}">
                <a16:creationId xmlns:a16="http://schemas.microsoft.com/office/drawing/2014/main" id="{9E1E6D11-AE17-EF89-B2E6-295A3C18CEEF}"/>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2" name="Text Placeholder 25">
            <a:extLst>
              <a:ext uri="{FF2B5EF4-FFF2-40B4-BE49-F238E27FC236}">
                <a16:creationId xmlns:a16="http://schemas.microsoft.com/office/drawing/2014/main" id="{FD799006-5121-3C4A-658E-5A784BA1BA37}"/>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15514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4" name="Bildobjekt 6">
            <a:extLst>
              <a:ext uri="{FF2B5EF4-FFF2-40B4-BE49-F238E27FC236}">
                <a16:creationId xmlns:a16="http://schemas.microsoft.com/office/drawing/2014/main" id="{331C3333-ED33-47BD-5F63-550923BA5A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2" b="-90"/>
          <a:stretch/>
        </p:blipFill>
        <p:spPr>
          <a:xfrm>
            <a:off x="-1" y="-11400"/>
            <a:ext cx="12262726" cy="6869400"/>
          </a:xfrm>
          <a:prstGeom prst="rect">
            <a:avLst/>
          </a:prstGeom>
        </p:spPr>
      </p:pic>
      <p:sp>
        <p:nvSpPr>
          <p:cNvPr id="3" name="Title Placeholder 1">
            <a:extLst>
              <a:ext uri="{FF2B5EF4-FFF2-40B4-BE49-F238E27FC236}">
                <a16:creationId xmlns:a16="http://schemas.microsoft.com/office/drawing/2014/main" id="{94532629-1B10-91A1-CE9A-2F3AA1A1DDA3}"/>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386681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D7E9D1"/>
        </a:solidFill>
        <a:effectLst/>
      </p:bgPr>
    </p:bg>
    <p:spTree>
      <p:nvGrpSpPr>
        <p:cNvPr id="1" name=""/>
        <p:cNvGrpSpPr/>
        <p:nvPr/>
      </p:nvGrpSpPr>
      <p:grpSpPr>
        <a:xfrm>
          <a:off x="0" y="0"/>
          <a:ext cx="0" cy="0"/>
          <a:chOff x="0" y="0"/>
          <a:chExt cx="0" cy="0"/>
        </a:xfrm>
      </p:grpSpPr>
      <p:sp>
        <p:nvSpPr>
          <p:cNvPr id="10" name="Text Placeholder 21">
            <a:extLst>
              <a:ext uri="{FF2B5EF4-FFF2-40B4-BE49-F238E27FC236}">
                <a16:creationId xmlns:a16="http://schemas.microsoft.com/office/drawing/2014/main" id="{AA619ABD-4770-B35D-6AA4-4C84FE37BFAD}"/>
              </a:ext>
            </a:extLst>
          </p:cNvPr>
          <p:cNvSpPr>
            <a:spLocks noGrp="1"/>
          </p:cNvSpPr>
          <p:nvPr>
            <p:ph type="body" sz="quarter" idx="11"/>
          </p:nvPr>
        </p:nvSpPr>
        <p:spPr>
          <a:xfrm rot="526298">
            <a:off x="8301245" y="341749"/>
            <a:ext cx="2565494" cy="2567621"/>
          </a:xfrm>
          <a:prstGeom prst="ellipse">
            <a:avLst/>
          </a:prstGeom>
          <a:solidFill>
            <a:srgbClr val="DE8541"/>
          </a:solidFill>
        </p:spPr>
        <p:txBody>
          <a:bodyPr anchor="ctr" anchorCtr="1">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1" name="Text Placeholder 25">
            <a:extLst>
              <a:ext uri="{FF2B5EF4-FFF2-40B4-BE49-F238E27FC236}">
                <a16:creationId xmlns:a16="http://schemas.microsoft.com/office/drawing/2014/main" id="{9E1E6D11-AE17-EF89-B2E6-295A3C18CEEF}"/>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2" name="Text Placeholder 25">
            <a:extLst>
              <a:ext uri="{FF2B5EF4-FFF2-40B4-BE49-F238E27FC236}">
                <a16:creationId xmlns:a16="http://schemas.microsoft.com/office/drawing/2014/main" id="{FD799006-5121-3C4A-658E-5A784BA1BA37}"/>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283844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F2F2F1"/>
        </a:solidFill>
        <a:effectLst/>
      </p:bgPr>
    </p:bg>
    <p:spTree>
      <p:nvGrpSpPr>
        <p:cNvPr id="1" name=""/>
        <p:cNvGrpSpPr/>
        <p:nvPr/>
      </p:nvGrpSpPr>
      <p:grpSpPr>
        <a:xfrm>
          <a:off x="0" y="0"/>
          <a:ext cx="0" cy="0"/>
          <a:chOff x="0" y="0"/>
          <a:chExt cx="0" cy="0"/>
        </a:xfrm>
      </p:grpSpPr>
      <p:sp>
        <p:nvSpPr>
          <p:cNvPr id="10" name="Text Placeholder 21">
            <a:extLst>
              <a:ext uri="{FF2B5EF4-FFF2-40B4-BE49-F238E27FC236}">
                <a16:creationId xmlns:a16="http://schemas.microsoft.com/office/drawing/2014/main" id="{AA619ABD-4770-B35D-6AA4-4C84FE37BFAD}"/>
              </a:ext>
            </a:extLst>
          </p:cNvPr>
          <p:cNvSpPr>
            <a:spLocks noGrp="1"/>
          </p:cNvSpPr>
          <p:nvPr>
            <p:ph type="body" sz="quarter" idx="11"/>
          </p:nvPr>
        </p:nvSpPr>
        <p:spPr>
          <a:xfrm rot="526298">
            <a:off x="8301245" y="341749"/>
            <a:ext cx="2565494" cy="2567621"/>
          </a:xfrm>
          <a:prstGeom prst="ellipse">
            <a:avLst/>
          </a:prstGeom>
          <a:solidFill>
            <a:srgbClr val="E15569"/>
          </a:solidFill>
        </p:spPr>
        <p:txBody>
          <a:bodyPr anchor="ctr" anchorCtr="1">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1" name="Text Placeholder 25">
            <a:extLst>
              <a:ext uri="{FF2B5EF4-FFF2-40B4-BE49-F238E27FC236}">
                <a16:creationId xmlns:a16="http://schemas.microsoft.com/office/drawing/2014/main" id="{9E1E6D11-AE17-EF89-B2E6-295A3C18CEEF}"/>
              </a:ext>
            </a:extLst>
          </p:cNvPr>
          <p:cNvSpPr>
            <a:spLocks noGrp="1"/>
          </p:cNvSpPr>
          <p:nvPr>
            <p:ph type="body" sz="quarter" idx="15"/>
          </p:nvPr>
        </p:nvSpPr>
        <p:spPr>
          <a:xfrm>
            <a:off x="389732" y="593685"/>
            <a:ext cx="7146428" cy="2063750"/>
          </a:xfrm>
          <a:prstGeom prst="rect">
            <a:avLst/>
          </a:prstGeom>
        </p:spPr>
        <p:txBody>
          <a:bodyPr anchor="b" anchorCtr="0">
            <a:normAutofit/>
          </a:bodyPr>
          <a:lstStyle>
            <a:lvl1pPr marL="0" indent="0">
              <a:lnSpc>
                <a:spcPct val="100000"/>
              </a:lnSpc>
              <a:buNone/>
              <a:defRPr sz="6000" b="1">
                <a:solidFill>
                  <a:srgbClr val="00A65C"/>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
        <p:nvSpPr>
          <p:cNvPr id="12" name="Text Placeholder 25">
            <a:extLst>
              <a:ext uri="{FF2B5EF4-FFF2-40B4-BE49-F238E27FC236}">
                <a16:creationId xmlns:a16="http://schemas.microsoft.com/office/drawing/2014/main" id="{FD799006-5121-3C4A-658E-5A784BA1BA37}"/>
              </a:ext>
            </a:extLst>
          </p:cNvPr>
          <p:cNvSpPr>
            <a:spLocks noGrp="1"/>
          </p:cNvSpPr>
          <p:nvPr>
            <p:ph type="body" sz="quarter" idx="16"/>
          </p:nvPr>
        </p:nvSpPr>
        <p:spPr>
          <a:xfrm>
            <a:off x="389731" y="2981286"/>
            <a:ext cx="11511913" cy="3463050"/>
          </a:xfrm>
          <a:prstGeom prst="rect">
            <a:avLst/>
          </a:prstGeom>
        </p:spPr>
        <p:txBody>
          <a:bodyPr>
            <a:normAutofit/>
          </a:bodyPr>
          <a:lstStyle>
            <a:lvl1pPr marL="0" indent="0">
              <a:lnSpc>
                <a:spcPct val="130000"/>
              </a:lnSpc>
              <a:buFont typeface="Arial" panose="020B0604020202020204" pitchFamily="34" charset="0"/>
              <a:buNone/>
              <a:defRPr sz="3000" b="0">
                <a:solidFill>
                  <a:srgbClr val="214F3B"/>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2360161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D7E9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DA53E8-BCB6-491C-D76B-F9D5B75025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5420" y="0"/>
            <a:ext cx="10306145" cy="5994286"/>
          </a:xfrm>
          <a:prstGeom prst="rect">
            <a:avLst/>
          </a:prstGeom>
        </p:spPr>
      </p:pic>
      <p:sp>
        <p:nvSpPr>
          <p:cNvPr id="4" name="Text Placeholder 25">
            <a:extLst>
              <a:ext uri="{FF2B5EF4-FFF2-40B4-BE49-F238E27FC236}">
                <a16:creationId xmlns:a16="http://schemas.microsoft.com/office/drawing/2014/main" id="{E402CBF6-37A6-A471-4E13-30ADACA592EC}"/>
              </a:ext>
            </a:extLst>
          </p:cNvPr>
          <p:cNvSpPr>
            <a:spLocks noGrp="1"/>
          </p:cNvSpPr>
          <p:nvPr>
            <p:ph type="body" sz="quarter" idx="15"/>
          </p:nvPr>
        </p:nvSpPr>
        <p:spPr>
          <a:xfrm>
            <a:off x="0" y="5904275"/>
            <a:ext cx="12216456" cy="959083"/>
          </a:xfrm>
          <a:prstGeom prst="rect">
            <a:avLst/>
          </a:prstGeom>
          <a:solidFill>
            <a:srgbClr val="214F3B"/>
          </a:solidFill>
        </p:spPr>
        <p:txBody>
          <a:bodyPr lIns="90000" rIns="90000" anchor="ctr">
            <a:normAutofit/>
          </a:bodyPr>
          <a:lstStyle>
            <a:lvl1pPr marL="0" indent="0" algn="ctr">
              <a:buNone/>
              <a:defRPr sz="3000" b="1">
                <a:solidFill>
                  <a:schemeClr val="bg1"/>
                </a:solidFill>
                <a:latin typeface="Arial" panose="020B0604020202020204" pitchFamily="34" charset="0"/>
                <a:cs typeface="Arial" panose="020B0604020202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3578077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ck för att ni lyssnade">
    <p:bg>
      <p:bgPr>
        <a:solidFill>
          <a:srgbClr val="214F3B"/>
        </a:solidFill>
        <a:effectLst/>
      </p:bgPr>
    </p:bg>
    <p:spTree>
      <p:nvGrpSpPr>
        <p:cNvPr id="1" name=""/>
        <p:cNvGrpSpPr/>
        <p:nvPr/>
      </p:nvGrpSpPr>
      <p:grpSpPr>
        <a:xfrm>
          <a:off x="0" y="0"/>
          <a:ext cx="0" cy="0"/>
          <a:chOff x="0" y="0"/>
          <a:chExt cx="0" cy="0"/>
        </a:xfrm>
      </p:grpSpPr>
      <p:sp>
        <p:nvSpPr>
          <p:cNvPr id="8" name="Oval Callout 1">
            <a:extLst>
              <a:ext uri="{FF2B5EF4-FFF2-40B4-BE49-F238E27FC236}">
                <a16:creationId xmlns:a16="http://schemas.microsoft.com/office/drawing/2014/main" id="{C3E33462-1C32-23B5-51A7-B5844145D037}"/>
              </a:ext>
            </a:extLst>
          </p:cNvPr>
          <p:cNvSpPr/>
          <p:nvPr userDrawn="1"/>
        </p:nvSpPr>
        <p:spPr>
          <a:xfrm>
            <a:off x="3458736" y="574507"/>
            <a:ext cx="4530534" cy="3951454"/>
          </a:xfrm>
          <a:custGeom>
            <a:avLst/>
            <a:gdLst>
              <a:gd name="connsiteX0" fmla="*/ 2921033 w 10014857"/>
              <a:gd name="connsiteY0" fmla="*/ 8111219 h 7209972"/>
              <a:gd name="connsiteX1" fmla="*/ 2546623 w 10014857"/>
              <a:gd name="connsiteY1" fmla="*/ 6744628 h 7209972"/>
              <a:gd name="connsiteX2" fmla="*/ 1171469 w 10014857"/>
              <a:gd name="connsiteY2" fmla="*/ 1287784 h 7209972"/>
              <a:gd name="connsiteX3" fmla="*/ 6547680 w 10014857"/>
              <a:gd name="connsiteY3" fmla="*/ 174777 h 7209972"/>
              <a:gd name="connsiteX4" fmla="*/ 9606416 w 10014857"/>
              <a:gd name="connsiteY4" fmla="*/ 5031034 h 7209972"/>
              <a:gd name="connsiteX5" fmla="*/ 4359487 w 10014857"/>
              <a:gd name="connsiteY5" fmla="*/ 7179665 h 7209972"/>
              <a:gd name="connsiteX6" fmla="*/ 2921033 w 10014857"/>
              <a:gd name="connsiteY6" fmla="*/ 8111219 h 7209972"/>
              <a:gd name="connsiteX0" fmla="*/ 2399249 w 10017471"/>
              <a:gd name="connsiteY0" fmla="*/ 8459727 h 8459727"/>
              <a:gd name="connsiteX1" fmla="*/ 2547353 w 10017471"/>
              <a:gd name="connsiteY1" fmla="*/ 6744794 h 8459727"/>
              <a:gd name="connsiteX2" fmla="*/ 1172199 w 10017471"/>
              <a:gd name="connsiteY2" fmla="*/ 1287950 h 8459727"/>
              <a:gd name="connsiteX3" fmla="*/ 6548410 w 10017471"/>
              <a:gd name="connsiteY3" fmla="*/ 174943 h 8459727"/>
              <a:gd name="connsiteX4" fmla="*/ 9607146 w 10017471"/>
              <a:gd name="connsiteY4" fmla="*/ 5031200 h 8459727"/>
              <a:gd name="connsiteX5" fmla="*/ 4360217 w 10017471"/>
              <a:gd name="connsiteY5" fmla="*/ 7179831 h 8459727"/>
              <a:gd name="connsiteX6" fmla="*/ 2399249 w 10017471"/>
              <a:gd name="connsiteY6" fmla="*/ 8459727 h 8459727"/>
              <a:gd name="connsiteX0" fmla="*/ 2399249 w 10017471"/>
              <a:gd name="connsiteY0" fmla="*/ 8459727 h 8459727"/>
              <a:gd name="connsiteX1" fmla="*/ 2547353 w 10017471"/>
              <a:gd name="connsiteY1" fmla="*/ 6744794 h 8459727"/>
              <a:gd name="connsiteX2" fmla="*/ 1172199 w 10017471"/>
              <a:gd name="connsiteY2" fmla="*/ 1287950 h 8459727"/>
              <a:gd name="connsiteX3" fmla="*/ 6548410 w 10017471"/>
              <a:gd name="connsiteY3" fmla="*/ 174943 h 8459727"/>
              <a:gd name="connsiteX4" fmla="*/ 9607146 w 10017471"/>
              <a:gd name="connsiteY4" fmla="*/ 5031200 h 8459727"/>
              <a:gd name="connsiteX5" fmla="*/ 4360217 w 10017471"/>
              <a:gd name="connsiteY5" fmla="*/ 7179831 h 8459727"/>
              <a:gd name="connsiteX6" fmla="*/ 2399249 w 10017471"/>
              <a:gd name="connsiteY6" fmla="*/ 8459727 h 8459727"/>
              <a:gd name="connsiteX0" fmla="*/ 2399249 w 10017471"/>
              <a:gd name="connsiteY0" fmla="*/ 8459727 h 8459727"/>
              <a:gd name="connsiteX1" fmla="*/ 2547353 w 10017471"/>
              <a:gd name="connsiteY1" fmla="*/ 6744794 h 8459727"/>
              <a:gd name="connsiteX2" fmla="*/ 1172199 w 10017471"/>
              <a:gd name="connsiteY2" fmla="*/ 1287950 h 8459727"/>
              <a:gd name="connsiteX3" fmla="*/ 6548410 w 10017471"/>
              <a:gd name="connsiteY3" fmla="*/ 174943 h 8459727"/>
              <a:gd name="connsiteX4" fmla="*/ 9607146 w 10017471"/>
              <a:gd name="connsiteY4" fmla="*/ 5031200 h 8459727"/>
              <a:gd name="connsiteX5" fmla="*/ 4360217 w 10017471"/>
              <a:gd name="connsiteY5" fmla="*/ 7179831 h 8459727"/>
              <a:gd name="connsiteX6" fmla="*/ 2399249 w 10017471"/>
              <a:gd name="connsiteY6" fmla="*/ 8459727 h 8459727"/>
              <a:gd name="connsiteX0" fmla="*/ 2399249 w 10017471"/>
              <a:gd name="connsiteY0" fmla="*/ 8459727 h 8459727"/>
              <a:gd name="connsiteX1" fmla="*/ 2547353 w 10017471"/>
              <a:gd name="connsiteY1" fmla="*/ 6744794 h 8459727"/>
              <a:gd name="connsiteX2" fmla="*/ 1172199 w 10017471"/>
              <a:gd name="connsiteY2" fmla="*/ 1287950 h 8459727"/>
              <a:gd name="connsiteX3" fmla="*/ 6548410 w 10017471"/>
              <a:gd name="connsiteY3" fmla="*/ 174943 h 8459727"/>
              <a:gd name="connsiteX4" fmla="*/ 9607146 w 10017471"/>
              <a:gd name="connsiteY4" fmla="*/ 5031200 h 8459727"/>
              <a:gd name="connsiteX5" fmla="*/ 4360217 w 10017471"/>
              <a:gd name="connsiteY5" fmla="*/ 7179831 h 8459727"/>
              <a:gd name="connsiteX6" fmla="*/ 2399249 w 10017471"/>
              <a:gd name="connsiteY6" fmla="*/ 8459727 h 84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7471" h="8459727">
                <a:moveTo>
                  <a:pt x="2399249" y="8459727"/>
                </a:moveTo>
                <a:cubicBezTo>
                  <a:pt x="2446569" y="7982682"/>
                  <a:pt x="2532306" y="6791533"/>
                  <a:pt x="2547353" y="6744794"/>
                </a:cubicBezTo>
                <a:cubicBezTo>
                  <a:pt x="-181561" y="5636221"/>
                  <a:pt x="-841866" y="3016020"/>
                  <a:pt x="1172199" y="1287950"/>
                </a:cubicBezTo>
                <a:cubicBezTo>
                  <a:pt x="2482517" y="163696"/>
                  <a:pt x="4608715" y="-276479"/>
                  <a:pt x="6548410" y="174943"/>
                </a:cubicBezTo>
                <a:cubicBezTo>
                  <a:pt x="9356580" y="828483"/>
                  <a:pt x="10774593" y="3079816"/>
                  <a:pt x="9607146" y="5031200"/>
                </a:cubicBezTo>
                <a:cubicBezTo>
                  <a:pt x="8721746" y="6511143"/>
                  <a:pt x="6579651" y="7388336"/>
                  <a:pt x="4360217" y="7179831"/>
                </a:cubicBezTo>
                <a:lnTo>
                  <a:pt x="2399249" y="84597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Text Placeholder 2">
            <a:extLst>
              <a:ext uri="{FF2B5EF4-FFF2-40B4-BE49-F238E27FC236}">
                <a16:creationId xmlns:a16="http://schemas.microsoft.com/office/drawing/2014/main" id="{9FF9BD97-1884-683A-B78F-0E914BDF91DC}"/>
              </a:ext>
            </a:extLst>
          </p:cNvPr>
          <p:cNvSpPr>
            <a:spLocks noGrp="1"/>
          </p:cNvSpPr>
          <p:nvPr>
            <p:ph type="body" sz="quarter" idx="15"/>
          </p:nvPr>
        </p:nvSpPr>
        <p:spPr>
          <a:xfrm>
            <a:off x="3856295" y="1617073"/>
            <a:ext cx="3735415" cy="1866322"/>
          </a:xfrm>
        </p:spPr>
        <p:txBody>
          <a:bodyPr>
            <a:normAutofit/>
          </a:bodyPr>
          <a:lstStyle>
            <a:lvl1pPr marL="0" indent="0" algn="ctr">
              <a:buNone/>
              <a:defRPr sz="4000" b="1">
                <a:solidFill>
                  <a:srgbClr val="214F3B"/>
                </a:solidFill>
              </a:defRPr>
            </a:lvl1pPr>
          </a:lstStyle>
          <a:p>
            <a:pPr lvl="0"/>
            <a:r>
              <a:rPr lang="sv-SE"/>
              <a:t>Klicka här för att ändra format på bakgrundstexten</a:t>
            </a:r>
          </a:p>
        </p:txBody>
      </p:sp>
      <p:pic>
        <p:nvPicPr>
          <p:cNvPr id="11" name="Picture 10">
            <a:extLst>
              <a:ext uri="{FF2B5EF4-FFF2-40B4-BE49-F238E27FC236}">
                <a16:creationId xmlns:a16="http://schemas.microsoft.com/office/drawing/2014/main" id="{20AB5B95-ED86-F31E-202C-33707E141E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51495" y="5560117"/>
            <a:ext cx="1314736" cy="763799"/>
          </a:xfrm>
          <a:prstGeom prst="rect">
            <a:avLst/>
          </a:prstGeom>
        </p:spPr>
      </p:pic>
    </p:spTree>
    <p:extLst>
      <p:ext uri="{BB962C8B-B14F-4D97-AF65-F5344CB8AC3E}">
        <p14:creationId xmlns:p14="http://schemas.microsoft.com/office/powerpoint/2010/main" val="2035977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och TYA-text">
    <p:bg>
      <p:bgPr>
        <a:solidFill>
          <a:srgbClr val="214F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05B76-CB89-D07D-F7BE-72185EFE8D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5430" y="2785907"/>
            <a:ext cx="2213928" cy="1286186"/>
          </a:xfrm>
          <a:prstGeom prst="rect">
            <a:avLst/>
          </a:prstGeom>
        </p:spPr>
      </p:pic>
      <p:sp>
        <p:nvSpPr>
          <p:cNvPr id="4" name="TextBox 3">
            <a:extLst>
              <a:ext uri="{FF2B5EF4-FFF2-40B4-BE49-F238E27FC236}">
                <a16:creationId xmlns:a16="http://schemas.microsoft.com/office/drawing/2014/main" id="{3A612134-7FF2-BCC6-57D3-06F3442910D9}"/>
              </a:ext>
            </a:extLst>
          </p:cNvPr>
          <p:cNvSpPr txBox="1"/>
          <p:nvPr userDrawn="1"/>
        </p:nvSpPr>
        <p:spPr>
          <a:xfrm>
            <a:off x="3575720" y="2613392"/>
            <a:ext cx="12573635" cy="1631216"/>
          </a:xfrm>
          <a:prstGeom prst="rect">
            <a:avLst/>
          </a:prstGeom>
          <a:noFill/>
        </p:spPr>
        <p:txBody>
          <a:bodyPr wrap="square" rtlCol="0">
            <a:spAutoFit/>
          </a:bodyPr>
          <a:lstStyle/>
          <a:p>
            <a:r>
              <a:rPr lang="sv-SE" sz="5000" b="1" i="0" kern="1200">
                <a:solidFill>
                  <a:schemeClr val="bg1"/>
                </a:solidFill>
                <a:effectLst/>
                <a:latin typeface="Arial" panose="020B0604020202020204" pitchFamily="34" charset="0"/>
                <a:ea typeface="+mn-ea"/>
                <a:cs typeface="Arial" panose="020B0604020202020204" pitchFamily="34" charset="0"/>
              </a:rPr>
              <a:t>Transportfackens Yrkes- </a:t>
            </a:r>
            <a:br>
              <a:rPr lang="sv-SE" sz="5000" b="1" i="0" kern="1200">
                <a:solidFill>
                  <a:schemeClr val="bg1"/>
                </a:solidFill>
                <a:effectLst/>
                <a:latin typeface="Arial" panose="020B0604020202020204" pitchFamily="34" charset="0"/>
                <a:ea typeface="+mn-ea"/>
                <a:cs typeface="Arial" panose="020B0604020202020204" pitchFamily="34" charset="0"/>
              </a:rPr>
            </a:br>
            <a:r>
              <a:rPr lang="sv-SE" sz="5000" b="1" i="0" kern="1200">
                <a:solidFill>
                  <a:schemeClr val="bg1"/>
                </a:solidFill>
                <a:effectLst/>
                <a:latin typeface="Arial" panose="020B0604020202020204" pitchFamily="34" charset="0"/>
                <a:ea typeface="+mn-ea"/>
                <a:cs typeface="Arial" panose="020B0604020202020204" pitchFamily="34" charset="0"/>
              </a:rPr>
              <a:t>och Arbetsmiljönämnd</a:t>
            </a:r>
          </a:p>
        </p:txBody>
      </p:sp>
    </p:spTree>
    <p:extLst>
      <p:ext uri="{BB962C8B-B14F-4D97-AF65-F5344CB8AC3E}">
        <p14:creationId xmlns:p14="http://schemas.microsoft.com/office/powerpoint/2010/main" val="1297788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bart logo">
    <p:bg>
      <p:bgPr>
        <a:solidFill>
          <a:srgbClr val="214F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05B76-CB89-D07D-F7BE-72185EFE8D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98123" y="1454996"/>
            <a:ext cx="6795755" cy="3948008"/>
          </a:xfrm>
          <a:prstGeom prst="rect">
            <a:avLst/>
          </a:prstGeom>
        </p:spPr>
      </p:pic>
    </p:spTree>
    <p:extLst>
      <p:ext uri="{BB962C8B-B14F-4D97-AF65-F5344CB8AC3E}">
        <p14:creationId xmlns:p14="http://schemas.microsoft.com/office/powerpoint/2010/main" val="4241157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C3AE1C-50A5-4AD2-EE04-4908C06444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9DC312CC-AFEE-FE50-9B66-5D63CDAF7916}"/>
              </a:ext>
            </a:extLst>
          </p:cNvPr>
          <p:cNvSpPr txBox="1"/>
          <p:nvPr userDrawn="1"/>
        </p:nvSpPr>
        <p:spPr>
          <a:xfrm>
            <a:off x="1685510" y="1898830"/>
            <a:ext cx="8820980" cy="2880320"/>
          </a:xfrm>
          <a:prstGeom prst="rect">
            <a:avLst/>
          </a:prstGeom>
          <a:noFill/>
        </p:spPr>
        <p:txBody>
          <a:bodyPr wrap="square" rtlCol="0" anchor="ctr" anchorCtr="0">
            <a:noAutofit/>
          </a:bodyPr>
          <a:lstStyle/>
          <a:p>
            <a:pPr algn="ctr"/>
            <a:r>
              <a:rPr lang="en-SE" sz="6000" b="1">
                <a:solidFill>
                  <a:srgbClr val="008D4E"/>
                </a:solidFill>
                <a:latin typeface="Arial" panose="020B0604020202020204" pitchFamily="34" charset="0"/>
                <a:cs typeface="Arial" panose="020B0604020202020204" pitchFamily="34" charset="0"/>
              </a:rPr>
              <a:t>PAUS</a:t>
            </a:r>
          </a:p>
        </p:txBody>
      </p:sp>
    </p:spTree>
    <p:extLst>
      <p:ext uri="{BB962C8B-B14F-4D97-AF65-F5344CB8AC3E}">
        <p14:creationId xmlns:p14="http://schemas.microsoft.com/office/powerpoint/2010/main" val="2124391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delar">
    <p:bg>
      <p:bgPr>
        <a:solidFill>
          <a:srgbClr val="D7E9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2476-2E90-A55A-9ED3-CE4EBBFE6A88}"/>
              </a:ext>
            </a:extLst>
          </p:cNvPr>
          <p:cNvSpPr>
            <a:spLocks noGrp="1"/>
          </p:cNvSpPr>
          <p:nvPr>
            <p:ph type="title"/>
          </p:nvPr>
        </p:nvSpPr>
        <p:spPr>
          <a:xfrm>
            <a:off x="335360" y="503675"/>
            <a:ext cx="11521278" cy="1187013"/>
          </a:xfrm>
        </p:spPr>
        <p:txBody>
          <a:bodyPr/>
          <a:lstStyle>
            <a:lvl1pPr>
              <a:defRPr b="1">
                <a:solidFill>
                  <a:srgbClr val="008D4E"/>
                </a:solidFill>
              </a:defRPr>
            </a:lvl1pPr>
          </a:lstStyle>
          <a:p>
            <a:r>
              <a:rPr lang="sv-SE"/>
              <a:t>Klicka här för att ändra mall för rubrikformat</a:t>
            </a:r>
            <a:endParaRPr lang="en-SE"/>
          </a:p>
        </p:txBody>
      </p:sp>
      <p:sp>
        <p:nvSpPr>
          <p:cNvPr id="3" name="Content Placeholder 2">
            <a:extLst>
              <a:ext uri="{FF2B5EF4-FFF2-40B4-BE49-F238E27FC236}">
                <a16:creationId xmlns:a16="http://schemas.microsoft.com/office/drawing/2014/main" id="{E27C42B8-A556-B72E-4BDB-71150E96BD4E}"/>
              </a:ext>
            </a:extLst>
          </p:cNvPr>
          <p:cNvSpPr>
            <a:spLocks noGrp="1"/>
          </p:cNvSpPr>
          <p:nvPr>
            <p:ph sz="half" idx="1"/>
          </p:nvPr>
        </p:nvSpPr>
        <p:spPr>
          <a:xfrm>
            <a:off x="335360" y="1825625"/>
            <a:ext cx="5684440" cy="45287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Content Placeholder 3">
            <a:extLst>
              <a:ext uri="{FF2B5EF4-FFF2-40B4-BE49-F238E27FC236}">
                <a16:creationId xmlns:a16="http://schemas.microsoft.com/office/drawing/2014/main" id="{C4A0C334-DBA7-9FDE-4EF0-5FA1F8DADB66}"/>
              </a:ext>
            </a:extLst>
          </p:cNvPr>
          <p:cNvSpPr>
            <a:spLocks noGrp="1"/>
          </p:cNvSpPr>
          <p:nvPr>
            <p:ph sz="half" idx="2"/>
          </p:nvPr>
        </p:nvSpPr>
        <p:spPr>
          <a:xfrm>
            <a:off x="6172199" y="1825625"/>
            <a:ext cx="5684439" cy="45287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Tree>
    <p:extLst>
      <p:ext uri="{BB962C8B-B14F-4D97-AF65-F5344CB8AC3E}">
        <p14:creationId xmlns:p14="http://schemas.microsoft.com/office/powerpoint/2010/main" val="649296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bg>
      <p:bgPr>
        <a:solidFill>
          <a:srgbClr val="D7E9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68C3-51FF-3A71-C7D6-DD32C0DD8ED2}"/>
              </a:ext>
            </a:extLst>
          </p:cNvPr>
          <p:cNvSpPr>
            <a:spLocks noGrp="1"/>
          </p:cNvSpPr>
          <p:nvPr>
            <p:ph type="title"/>
          </p:nvPr>
        </p:nvSpPr>
        <p:spPr>
          <a:xfrm>
            <a:off x="335360" y="548680"/>
            <a:ext cx="11521280" cy="1142008"/>
          </a:xfrm>
        </p:spPr>
        <p:txBody>
          <a:bodyPr/>
          <a:lstStyle>
            <a:lvl1pPr>
              <a:defRPr b="1">
                <a:solidFill>
                  <a:srgbClr val="008D4E"/>
                </a:solidFill>
              </a:defRPr>
            </a:lvl1pPr>
          </a:lstStyle>
          <a:p>
            <a:r>
              <a:rPr lang="sv-SE"/>
              <a:t>Klicka här för att ändra mall för rubrikformat</a:t>
            </a:r>
            <a:endParaRPr lang="en-SE"/>
          </a:p>
        </p:txBody>
      </p:sp>
      <p:sp>
        <p:nvSpPr>
          <p:cNvPr id="3" name="Text Placeholder 2">
            <a:extLst>
              <a:ext uri="{FF2B5EF4-FFF2-40B4-BE49-F238E27FC236}">
                <a16:creationId xmlns:a16="http://schemas.microsoft.com/office/drawing/2014/main" id="{CD7649A9-25D4-3668-CEA1-4617BF322260}"/>
              </a:ext>
            </a:extLst>
          </p:cNvPr>
          <p:cNvSpPr>
            <a:spLocks noGrp="1"/>
          </p:cNvSpPr>
          <p:nvPr>
            <p:ph type="body" idx="1"/>
          </p:nvPr>
        </p:nvSpPr>
        <p:spPr>
          <a:xfrm>
            <a:off x="335360" y="1681163"/>
            <a:ext cx="5662215" cy="823912"/>
          </a:xfrm>
        </p:spPr>
        <p:txBody>
          <a:bodyPr anchor="b"/>
          <a:lstStyle>
            <a:lvl1pPr marL="0" indent="0">
              <a:buNone/>
              <a:defRPr sz="2400" b="1">
                <a:solidFill>
                  <a:srgbClr val="214F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89898EBE-C0E8-830D-1B9C-F1ED7CFA734B}"/>
              </a:ext>
            </a:extLst>
          </p:cNvPr>
          <p:cNvSpPr>
            <a:spLocks noGrp="1"/>
          </p:cNvSpPr>
          <p:nvPr>
            <p:ph sz="half" idx="2"/>
          </p:nvPr>
        </p:nvSpPr>
        <p:spPr>
          <a:xfrm>
            <a:off x="335360" y="2505074"/>
            <a:ext cx="5662215" cy="3804245"/>
          </a:xfrm>
        </p:spPr>
        <p:txBody>
          <a:bodyPr>
            <a:normAutofit/>
          </a:bodyPr>
          <a:lstStyle>
            <a:lvl1pPr>
              <a:defRPr sz="2200"/>
            </a:lvl1pPr>
            <a:lvl2pPr>
              <a:defRPr sz="2200"/>
            </a:lvl2pPr>
            <a:lvl3pPr>
              <a:defRPr sz="2200"/>
            </a:lvl3pPr>
            <a:lvl4pPr>
              <a:defRPr sz="2200"/>
            </a:lvl4pPr>
            <a:lvl5pPr>
              <a:defRPr sz="2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Text Placeholder 4">
            <a:extLst>
              <a:ext uri="{FF2B5EF4-FFF2-40B4-BE49-F238E27FC236}">
                <a16:creationId xmlns:a16="http://schemas.microsoft.com/office/drawing/2014/main" id="{40F8B001-CAC1-3AAC-C5D4-23FD8B51F6D5}"/>
              </a:ext>
            </a:extLst>
          </p:cNvPr>
          <p:cNvSpPr>
            <a:spLocks noGrp="1"/>
          </p:cNvSpPr>
          <p:nvPr>
            <p:ph type="body" sz="quarter" idx="3"/>
          </p:nvPr>
        </p:nvSpPr>
        <p:spPr>
          <a:xfrm>
            <a:off x="6172199" y="1681163"/>
            <a:ext cx="5684439" cy="823912"/>
          </a:xfrm>
        </p:spPr>
        <p:txBody>
          <a:bodyPr anchor="b"/>
          <a:lstStyle>
            <a:lvl1pPr marL="0" indent="0">
              <a:buNone/>
              <a:defRPr sz="2400" b="1">
                <a:solidFill>
                  <a:srgbClr val="214F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9FA0A0CF-C34C-96CA-ECA1-7686FB42AC2D}"/>
              </a:ext>
            </a:extLst>
          </p:cNvPr>
          <p:cNvSpPr>
            <a:spLocks noGrp="1"/>
          </p:cNvSpPr>
          <p:nvPr>
            <p:ph sz="quarter" idx="4"/>
          </p:nvPr>
        </p:nvSpPr>
        <p:spPr>
          <a:xfrm>
            <a:off x="6172200" y="2505074"/>
            <a:ext cx="5684440" cy="3804245"/>
          </a:xfrm>
        </p:spPr>
        <p:txBody>
          <a:bodyPr>
            <a:normAutofit/>
          </a:bodyPr>
          <a:lstStyle>
            <a:lvl1pPr>
              <a:defRPr sz="2200"/>
            </a:lvl1pPr>
            <a:lvl2pPr>
              <a:defRPr sz="2200"/>
            </a:lvl2pPr>
            <a:lvl3pPr>
              <a:defRPr sz="2200"/>
            </a:lvl3pPr>
            <a:lvl4pPr>
              <a:defRPr sz="2200"/>
            </a:lvl4pPr>
            <a:lvl5pPr>
              <a:defRPr sz="2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Tree>
    <p:extLst>
      <p:ext uri="{BB962C8B-B14F-4D97-AF65-F5344CB8AC3E}">
        <p14:creationId xmlns:p14="http://schemas.microsoft.com/office/powerpoint/2010/main" val="3648872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B2E446B-EB55-814A-667E-FB123CA3CB06}"/>
              </a:ext>
            </a:extLst>
          </p:cNvPr>
          <p:cNvSpPr/>
          <p:nvPr userDrawn="1"/>
        </p:nvSpPr>
        <p:spPr>
          <a:xfrm>
            <a:off x="-16109" y="0"/>
            <a:ext cx="12208109" cy="6858000"/>
          </a:xfrm>
          <a:prstGeom prst="rtTriangle">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Title 1">
            <a:extLst>
              <a:ext uri="{FF2B5EF4-FFF2-40B4-BE49-F238E27FC236}">
                <a16:creationId xmlns:a16="http://schemas.microsoft.com/office/drawing/2014/main" id="{0267864A-E67C-3666-51F3-9991EF8D9052}"/>
              </a:ext>
            </a:extLst>
          </p:cNvPr>
          <p:cNvSpPr>
            <a:spLocks noGrp="1"/>
          </p:cNvSpPr>
          <p:nvPr>
            <p:ph type="title"/>
          </p:nvPr>
        </p:nvSpPr>
        <p:spPr>
          <a:xfrm>
            <a:off x="335360" y="548680"/>
            <a:ext cx="11521280" cy="1142008"/>
          </a:xfrm>
        </p:spPr>
        <p:txBody>
          <a:bodyPr/>
          <a:lstStyle>
            <a:lvl1pPr>
              <a:defRPr b="1">
                <a:solidFill>
                  <a:srgbClr val="008D4E"/>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206932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214F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61C1D-CEFF-6D65-8980-409D873485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
          <a:stretch/>
        </p:blipFill>
        <p:spPr>
          <a:xfrm>
            <a:off x="34567" y="-102347"/>
            <a:ext cx="12317128" cy="6966333"/>
          </a:xfrm>
          <a:prstGeom prst="rect">
            <a:avLst/>
          </a:prstGeom>
        </p:spPr>
      </p:pic>
      <p:sp>
        <p:nvSpPr>
          <p:cNvPr id="2" name="Title Placeholder 1">
            <a:extLst>
              <a:ext uri="{FF2B5EF4-FFF2-40B4-BE49-F238E27FC236}">
                <a16:creationId xmlns:a16="http://schemas.microsoft.com/office/drawing/2014/main" id="{3E29EA79-CC45-2A29-4FDC-606F36D4629B}"/>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706708115"/>
      </p:ext>
    </p:extLst>
  </p:cSld>
  <p:clrMapOvr>
    <a:masterClrMapping/>
  </p:clrMapOvr>
  <p:extLst>
    <p:ext uri="{DCECCB84-F9BA-43D5-87BE-67443E8EF086}">
      <p15:sldGuideLst xmlns:p15="http://schemas.microsoft.com/office/powerpoint/2012/main">
        <p15:guide id="1" orient="horz" pos="2160">
          <p15:clr>
            <a:srgbClr val="FBAE40"/>
          </p15:clr>
        </p15:guide>
        <p15:guide id="2" pos="386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15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descr="A picture containing clipart, logo, graphics, symbol&#10;&#10;Description automatically generated">
            <a:extLst>
              <a:ext uri="{FF2B5EF4-FFF2-40B4-BE49-F238E27FC236}">
                <a16:creationId xmlns:a16="http://schemas.microsoft.com/office/drawing/2014/main" id="{B574403D-3DCE-0ECF-7AAF-29CF46A1F3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41505" y="5589240"/>
            <a:ext cx="1215135" cy="703499"/>
          </a:xfrm>
          <a:prstGeom prst="rect">
            <a:avLst/>
          </a:prstGeom>
        </p:spPr>
      </p:pic>
      <p:sp>
        <p:nvSpPr>
          <p:cNvPr id="4" name="Title 1">
            <a:extLst>
              <a:ext uri="{FF2B5EF4-FFF2-40B4-BE49-F238E27FC236}">
                <a16:creationId xmlns:a16="http://schemas.microsoft.com/office/drawing/2014/main" id="{ACC439C2-121D-FAC6-8F92-86BEB0E45895}"/>
              </a:ext>
            </a:extLst>
          </p:cNvPr>
          <p:cNvSpPr>
            <a:spLocks noGrp="1"/>
          </p:cNvSpPr>
          <p:nvPr>
            <p:ph type="title"/>
          </p:nvPr>
        </p:nvSpPr>
        <p:spPr>
          <a:xfrm>
            <a:off x="335360" y="593686"/>
            <a:ext cx="5040560" cy="1463714"/>
          </a:xfrm>
        </p:spPr>
        <p:txBody>
          <a:bodyPr anchor="b"/>
          <a:lstStyle>
            <a:lvl1pPr>
              <a:defRPr sz="3200" b="1">
                <a:solidFill>
                  <a:srgbClr val="008D4E"/>
                </a:solidFill>
              </a:defRPr>
            </a:lvl1pPr>
          </a:lstStyle>
          <a:p>
            <a:r>
              <a:rPr lang="sv-SE"/>
              <a:t>Klicka här för att ändra mall för rubrikformat</a:t>
            </a:r>
            <a:endParaRPr lang="en-SE"/>
          </a:p>
        </p:txBody>
      </p:sp>
      <p:sp>
        <p:nvSpPr>
          <p:cNvPr id="5" name="Text Placeholder 3">
            <a:extLst>
              <a:ext uri="{FF2B5EF4-FFF2-40B4-BE49-F238E27FC236}">
                <a16:creationId xmlns:a16="http://schemas.microsoft.com/office/drawing/2014/main" id="{1AED03DA-B9FF-0466-62A5-EC606CEFEDAF}"/>
              </a:ext>
            </a:extLst>
          </p:cNvPr>
          <p:cNvSpPr>
            <a:spLocks noGrp="1"/>
          </p:cNvSpPr>
          <p:nvPr>
            <p:ph type="body" sz="half" idx="2"/>
          </p:nvPr>
        </p:nvSpPr>
        <p:spPr>
          <a:xfrm>
            <a:off x="335360" y="2057399"/>
            <a:ext cx="5040560"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34536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AF4D3C-4B74-D561-1DBA-27BFAC5CECD2}"/>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Tree>
    <p:extLst>
      <p:ext uri="{BB962C8B-B14F-4D97-AF65-F5344CB8AC3E}">
        <p14:creationId xmlns:p14="http://schemas.microsoft.com/office/powerpoint/2010/main" val="3591960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AB71975-3C82-710C-4576-F27C49166982}"/>
              </a:ext>
            </a:extLst>
          </p:cNvPr>
          <p:cNvSpPr/>
          <p:nvPr userDrawn="1"/>
        </p:nvSpPr>
        <p:spPr>
          <a:xfrm>
            <a:off x="-16109" y="0"/>
            <a:ext cx="12208109" cy="6858000"/>
          </a:xfrm>
          <a:prstGeom prst="rtTriangle">
            <a:avLst/>
          </a:prstGeom>
          <a:solidFill>
            <a:srgbClr val="F2F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Content Placeholder 2">
            <a:extLst>
              <a:ext uri="{FF2B5EF4-FFF2-40B4-BE49-F238E27FC236}">
                <a16:creationId xmlns:a16="http://schemas.microsoft.com/office/drawing/2014/main" id="{8ABD0B05-D58B-E5E2-CBB1-07B75F5C06D8}"/>
              </a:ext>
            </a:extLst>
          </p:cNvPr>
          <p:cNvSpPr>
            <a:spLocks noGrp="1"/>
          </p:cNvSpPr>
          <p:nvPr>
            <p:ph idx="1"/>
          </p:nvPr>
        </p:nvSpPr>
        <p:spPr>
          <a:xfrm>
            <a:off x="6096000" y="593685"/>
            <a:ext cx="5715634" cy="56706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9" name="Title 1">
            <a:extLst>
              <a:ext uri="{FF2B5EF4-FFF2-40B4-BE49-F238E27FC236}">
                <a16:creationId xmlns:a16="http://schemas.microsoft.com/office/drawing/2014/main" id="{C2E47671-9080-F36C-7CCE-6D4B37E24D48}"/>
              </a:ext>
            </a:extLst>
          </p:cNvPr>
          <p:cNvSpPr>
            <a:spLocks noGrp="1"/>
          </p:cNvSpPr>
          <p:nvPr>
            <p:ph type="title"/>
          </p:nvPr>
        </p:nvSpPr>
        <p:spPr>
          <a:xfrm>
            <a:off x="335360" y="593686"/>
            <a:ext cx="5040560" cy="1463714"/>
          </a:xfrm>
        </p:spPr>
        <p:txBody>
          <a:bodyPr anchor="b"/>
          <a:lstStyle>
            <a:lvl1pPr>
              <a:defRPr sz="3200" b="1">
                <a:solidFill>
                  <a:srgbClr val="008D4E"/>
                </a:solidFill>
              </a:defRPr>
            </a:lvl1pPr>
          </a:lstStyle>
          <a:p>
            <a:r>
              <a:rPr lang="sv-SE"/>
              <a:t>Klicka här för att ändra mall för rubrikformat</a:t>
            </a:r>
            <a:endParaRPr lang="en-SE"/>
          </a:p>
        </p:txBody>
      </p:sp>
      <p:sp>
        <p:nvSpPr>
          <p:cNvPr id="10" name="Text Placeholder 3">
            <a:extLst>
              <a:ext uri="{FF2B5EF4-FFF2-40B4-BE49-F238E27FC236}">
                <a16:creationId xmlns:a16="http://schemas.microsoft.com/office/drawing/2014/main" id="{AC7367CB-5E06-9D23-493B-C5C1BC433BFB}"/>
              </a:ext>
            </a:extLst>
          </p:cNvPr>
          <p:cNvSpPr>
            <a:spLocks noGrp="1"/>
          </p:cNvSpPr>
          <p:nvPr>
            <p:ph type="body" sz="half" idx="2"/>
          </p:nvPr>
        </p:nvSpPr>
        <p:spPr>
          <a:xfrm>
            <a:off x="335360" y="2057399"/>
            <a:ext cx="5040560"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20021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8227-7353-8E98-650A-5528D238F8B2}"/>
              </a:ext>
            </a:extLst>
          </p:cNvPr>
          <p:cNvSpPr>
            <a:spLocks noGrp="1"/>
          </p:cNvSpPr>
          <p:nvPr>
            <p:ph type="title"/>
          </p:nvPr>
        </p:nvSpPr>
        <p:spPr>
          <a:xfrm>
            <a:off x="335360" y="593686"/>
            <a:ext cx="5040560" cy="1463714"/>
          </a:xfrm>
        </p:spPr>
        <p:txBody>
          <a:bodyPr anchor="b"/>
          <a:lstStyle>
            <a:lvl1pPr>
              <a:defRPr sz="3200" b="1">
                <a:solidFill>
                  <a:srgbClr val="008D4E"/>
                </a:solidFill>
              </a:defRPr>
            </a:lvl1pPr>
          </a:lstStyle>
          <a:p>
            <a:r>
              <a:rPr lang="sv-SE"/>
              <a:t>Klicka här för att ändra mall för rubrikformat</a:t>
            </a:r>
            <a:endParaRPr lang="en-SE"/>
          </a:p>
        </p:txBody>
      </p:sp>
      <p:sp>
        <p:nvSpPr>
          <p:cNvPr id="3" name="Picture Placeholder 2">
            <a:extLst>
              <a:ext uri="{FF2B5EF4-FFF2-40B4-BE49-F238E27FC236}">
                <a16:creationId xmlns:a16="http://schemas.microsoft.com/office/drawing/2014/main" id="{1D4C9EFC-1D4F-5339-A516-98D9A06A661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4" name="Text Placeholder 3">
            <a:extLst>
              <a:ext uri="{FF2B5EF4-FFF2-40B4-BE49-F238E27FC236}">
                <a16:creationId xmlns:a16="http://schemas.microsoft.com/office/drawing/2014/main" id="{99C81AA3-D8FE-54DC-D426-50E53F7CCC2D}"/>
              </a:ext>
            </a:extLst>
          </p:cNvPr>
          <p:cNvSpPr>
            <a:spLocks noGrp="1"/>
          </p:cNvSpPr>
          <p:nvPr>
            <p:ph type="body" sz="half" idx="2"/>
          </p:nvPr>
        </p:nvSpPr>
        <p:spPr>
          <a:xfrm>
            <a:off x="335360" y="2057399"/>
            <a:ext cx="5040560"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444543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8227-7353-8E98-650A-5528D238F8B2}"/>
              </a:ext>
            </a:extLst>
          </p:cNvPr>
          <p:cNvSpPr>
            <a:spLocks noGrp="1"/>
          </p:cNvSpPr>
          <p:nvPr>
            <p:ph type="title"/>
          </p:nvPr>
        </p:nvSpPr>
        <p:spPr>
          <a:xfrm>
            <a:off x="335359" y="593686"/>
            <a:ext cx="11476275" cy="1463714"/>
          </a:xfrm>
        </p:spPr>
        <p:txBody>
          <a:bodyPr anchor="b"/>
          <a:lstStyle>
            <a:lvl1pPr>
              <a:defRPr sz="3200" b="1">
                <a:solidFill>
                  <a:srgbClr val="008D4E"/>
                </a:solidFill>
              </a:defRPr>
            </a:lvl1pPr>
          </a:lstStyle>
          <a:p>
            <a:r>
              <a:rPr lang="sv-SE"/>
              <a:t>Klicka här för att ändra mall för rubrikformat</a:t>
            </a:r>
            <a:endParaRPr lang="en-SE"/>
          </a:p>
        </p:txBody>
      </p:sp>
      <p:sp>
        <p:nvSpPr>
          <p:cNvPr id="4" name="Text Placeholder 3">
            <a:extLst>
              <a:ext uri="{FF2B5EF4-FFF2-40B4-BE49-F238E27FC236}">
                <a16:creationId xmlns:a16="http://schemas.microsoft.com/office/drawing/2014/main" id="{99C81AA3-D8FE-54DC-D426-50E53F7CCC2D}"/>
              </a:ext>
            </a:extLst>
          </p:cNvPr>
          <p:cNvSpPr>
            <a:spLocks noGrp="1"/>
          </p:cNvSpPr>
          <p:nvPr>
            <p:ph type="body" sz="half" idx="2"/>
          </p:nvPr>
        </p:nvSpPr>
        <p:spPr>
          <a:xfrm>
            <a:off x="335359" y="2057399"/>
            <a:ext cx="11476275"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67071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214F3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82368-1A7A-DC67-35C7-00FFE1E91B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16457" cy="6873547"/>
          </a:xfrm>
          <a:prstGeom prst="rect">
            <a:avLst/>
          </a:prstGeom>
        </p:spPr>
      </p:pic>
      <p:sp>
        <p:nvSpPr>
          <p:cNvPr id="3" name="Title Placeholder 1">
            <a:extLst>
              <a:ext uri="{FF2B5EF4-FFF2-40B4-BE49-F238E27FC236}">
                <a16:creationId xmlns:a16="http://schemas.microsoft.com/office/drawing/2014/main" id="{CBA760DE-C334-1E82-A3CA-8C8AAD2BF61B}"/>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954647714"/>
      </p:ext>
    </p:extLst>
  </p:cSld>
  <p:clrMapOvr>
    <a:masterClrMapping/>
  </p:clrMapOvr>
  <p:extLst>
    <p:ext uri="{DCECCB84-F9BA-43D5-87BE-67443E8EF086}">
      <p15:sldGuideLst xmlns:p15="http://schemas.microsoft.com/office/powerpoint/2012/main">
        <p15:guide id="1" orient="horz" pos="2160">
          <p15:clr>
            <a:srgbClr val="FBAE40"/>
          </p15:clr>
        </p15:guide>
        <p15:guide id="2" pos="38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214F3B"/>
        </a:solidFill>
        <a:effectLst/>
      </p:bgPr>
    </p:bg>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B8EB3AD2-18AD-D6F2-A654-B4BA7DDCCE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24619"/>
            <a:ext cx="12556171" cy="7049785"/>
          </a:xfrm>
          <a:prstGeom prst="rect">
            <a:avLst/>
          </a:prstGeom>
        </p:spPr>
      </p:pic>
      <p:sp>
        <p:nvSpPr>
          <p:cNvPr id="3" name="Title Placeholder 1">
            <a:extLst>
              <a:ext uri="{FF2B5EF4-FFF2-40B4-BE49-F238E27FC236}">
                <a16:creationId xmlns:a16="http://schemas.microsoft.com/office/drawing/2014/main" id="{ADE4D577-3E44-AF55-DD33-94949245DFF7}"/>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3284712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214F3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ED297-90CE-0465-1037-40452B3CDC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999" cy="6858001"/>
          </a:xfrm>
          <a:prstGeom prst="rect">
            <a:avLst/>
          </a:prstGeom>
        </p:spPr>
      </p:pic>
      <p:sp>
        <p:nvSpPr>
          <p:cNvPr id="2" name="Title Placeholder 1">
            <a:extLst>
              <a:ext uri="{FF2B5EF4-FFF2-40B4-BE49-F238E27FC236}">
                <a16:creationId xmlns:a16="http://schemas.microsoft.com/office/drawing/2014/main" id="{16E0F5E7-14A5-7D39-DEF4-BE659F0D44A6}"/>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3957919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AF4D3C-4B74-D561-1DBA-27BFAC5CECD2}"/>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SE"/>
          </a:p>
        </p:txBody>
      </p:sp>
      <p:sp>
        <p:nvSpPr>
          <p:cNvPr id="3" name="Title Placeholder 1">
            <a:extLst>
              <a:ext uri="{FF2B5EF4-FFF2-40B4-BE49-F238E27FC236}">
                <a16:creationId xmlns:a16="http://schemas.microsoft.com/office/drawing/2014/main" id="{43253561-F7AC-20CC-7572-CF0462726A92}"/>
              </a:ext>
            </a:extLst>
          </p:cNvPr>
          <p:cNvSpPr>
            <a:spLocks noGrp="1"/>
          </p:cNvSpPr>
          <p:nvPr>
            <p:ph type="title"/>
          </p:nvPr>
        </p:nvSpPr>
        <p:spPr>
          <a:xfrm>
            <a:off x="0" y="2766218"/>
            <a:ext cx="12192000" cy="1325563"/>
          </a:xfrm>
          <a:prstGeom prst="rect">
            <a:avLst/>
          </a:prstGeom>
          <a:solidFill>
            <a:srgbClr val="D7E9D1"/>
          </a:solidFill>
        </p:spPr>
        <p:txBody>
          <a:bodyPr vert="horz" lIns="91440" tIns="45720" rIns="91440" bIns="45720" rtlCol="0" anchor="ctr">
            <a:normAutofit/>
          </a:bodyPr>
          <a:lstStyle>
            <a:lvl1pPr algn="ctr">
              <a:defRPr sz="3000" b="1">
                <a:solidFill>
                  <a:srgbClr val="214F3B"/>
                </a:solidFill>
              </a:defRPr>
            </a:lvl1pPr>
          </a:lstStyle>
          <a:p>
            <a:r>
              <a:rPr lang="sv-SE"/>
              <a:t>Klicka här för att ändra mall för rubrikformat</a:t>
            </a:r>
            <a:endParaRPr lang="en-SE"/>
          </a:p>
        </p:txBody>
      </p:sp>
    </p:spTree>
    <p:extLst>
      <p:ext uri="{BB962C8B-B14F-4D97-AF65-F5344CB8AC3E}">
        <p14:creationId xmlns:p14="http://schemas.microsoft.com/office/powerpoint/2010/main" val="2185834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D7E9D1"/>
        </a:solidFill>
        <a:effectLst/>
      </p:bgPr>
    </p:bg>
    <p:spTree>
      <p:nvGrpSpPr>
        <p:cNvPr id="1" name=""/>
        <p:cNvGrpSpPr/>
        <p:nvPr/>
      </p:nvGrpSpPr>
      <p:grpSpPr>
        <a:xfrm>
          <a:off x="0" y="0"/>
          <a:ext cx="0" cy="0"/>
          <a:chOff x="0" y="0"/>
          <a:chExt cx="0" cy="0"/>
        </a:xfrm>
      </p:grpSpPr>
      <p:sp>
        <p:nvSpPr>
          <p:cNvPr id="4" name="Platshållare för text 1">
            <a:extLst>
              <a:ext uri="{FF2B5EF4-FFF2-40B4-BE49-F238E27FC236}">
                <a16:creationId xmlns:a16="http://schemas.microsoft.com/office/drawing/2014/main" id="{C4A97D40-3ED8-0532-79B7-BA04C862EBFD}"/>
              </a:ext>
            </a:extLst>
          </p:cNvPr>
          <p:cNvSpPr>
            <a:spLocks noGrp="1"/>
          </p:cNvSpPr>
          <p:nvPr>
            <p:ph type="body" sz="quarter" idx="15"/>
          </p:nvPr>
        </p:nvSpPr>
        <p:spPr>
          <a:xfrm>
            <a:off x="624154" y="3241763"/>
            <a:ext cx="2389212" cy="502272"/>
          </a:xfrm>
        </p:spPr>
        <p:txBody>
          <a:bodyPr/>
          <a:lstStyle>
            <a:lvl1pPr marL="0" indent="0" algn="ctr">
              <a:buNone/>
              <a:defRPr sz="2000" b="1">
                <a:solidFill>
                  <a:srgbClr val="008D4E"/>
                </a:solidFill>
              </a:defRPr>
            </a:lvl1pPr>
          </a:lstStyle>
          <a:p>
            <a:pPr lvl="0">
              <a:lnSpc>
                <a:spcPct val="100000"/>
              </a:lnSpc>
            </a:pPr>
            <a:r>
              <a:rPr lang="sv-SE"/>
              <a:t>Klicka här för att ändra format på bakgrundstexten</a:t>
            </a:r>
          </a:p>
        </p:txBody>
      </p:sp>
      <p:sp>
        <p:nvSpPr>
          <p:cNvPr id="6" name="Platshållare för text 3">
            <a:extLst>
              <a:ext uri="{FF2B5EF4-FFF2-40B4-BE49-F238E27FC236}">
                <a16:creationId xmlns:a16="http://schemas.microsoft.com/office/drawing/2014/main" id="{9EBCDCCA-35D5-FEBE-3450-EBD10DB1E2B8}"/>
              </a:ext>
            </a:extLst>
          </p:cNvPr>
          <p:cNvSpPr>
            <a:spLocks noGrp="1"/>
          </p:cNvSpPr>
          <p:nvPr>
            <p:ph type="body" sz="quarter" idx="17"/>
          </p:nvPr>
        </p:nvSpPr>
        <p:spPr>
          <a:xfrm>
            <a:off x="3492320" y="3262669"/>
            <a:ext cx="2389212" cy="502272"/>
          </a:xfrm>
        </p:spPr>
        <p:txBody>
          <a:bodyPr/>
          <a:lstStyle>
            <a:lvl1pPr marL="0" indent="0" algn="ctr">
              <a:buNone/>
              <a:defRPr sz="2000" b="1">
                <a:solidFill>
                  <a:srgbClr val="008D4E"/>
                </a:solidFill>
              </a:defRPr>
            </a:lvl1pPr>
          </a:lstStyle>
          <a:p>
            <a:pPr lvl="0">
              <a:lnSpc>
                <a:spcPct val="100000"/>
              </a:lnSpc>
            </a:pPr>
            <a:r>
              <a:rPr lang="sv-SE"/>
              <a:t>Klicka här för att ändra format på bakgrundstexten</a:t>
            </a:r>
          </a:p>
        </p:txBody>
      </p:sp>
      <p:sp>
        <p:nvSpPr>
          <p:cNvPr id="9" name="Platshållare för text 5">
            <a:extLst>
              <a:ext uri="{FF2B5EF4-FFF2-40B4-BE49-F238E27FC236}">
                <a16:creationId xmlns:a16="http://schemas.microsoft.com/office/drawing/2014/main" id="{BE02C4E9-731B-AA35-885C-BA5D57668372}"/>
              </a:ext>
            </a:extLst>
          </p:cNvPr>
          <p:cNvSpPr>
            <a:spLocks noGrp="1"/>
          </p:cNvSpPr>
          <p:nvPr>
            <p:ph type="body" sz="quarter" idx="19"/>
          </p:nvPr>
        </p:nvSpPr>
        <p:spPr>
          <a:xfrm>
            <a:off x="9232744" y="3241763"/>
            <a:ext cx="2389212" cy="502272"/>
          </a:xfrm>
        </p:spPr>
        <p:txBody>
          <a:bodyPr/>
          <a:lstStyle>
            <a:lvl1pPr marL="0" indent="0" algn="ctr">
              <a:buNone/>
              <a:defRPr sz="2000" b="1">
                <a:solidFill>
                  <a:srgbClr val="008D4E"/>
                </a:solidFill>
              </a:defRPr>
            </a:lvl1pPr>
          </a:lstStyle>
          <a:p>
            <a:pPr lvl="0">
              <a:lnSpc>
                <a:spcPct val="100000"/>
              </a:lnSpc>
            </a:pPr>
            <a:r>
              <a:rPr lang="sv-SE"/>
              <a:t>Klicka här för att ändra format på bakgrundstexten</a:t>
            </a:r>
          </a:p>
        </p:txBody>
      </p:sp>
      <p:sp>
        <p:nvSpPr>
          <p:cNvPr id="11" name="Platshållare för text 7">
            <a:extLst>
              <a:ext uri="{FF2B5EF4-FFF2-40B4-BE49-F238E27FC236}">
                <a16:creationId xmlns:a16="http://schemas.microsoft.com/office/drawing/2014/main" id="{4EA02811-B081-D816-3D12-AA7B5AAF395F}"/>
              </a:ext>
            </a:extLst>
          </p:cNvPr>
          <p:cNvSpPr>
            <a:spLocks noGrp="1"/>
          </p:cNvSpPr>
          <p:nvPr>
            <p:ph type="body" sz="quarter" idx="21"/>
          </p:nvPr>
        </p:nvSpPr>
        <p:spPr>
          <a:xfrm>
            <a:off x="6360487" y="3241763"/>
            <a:ext cx="2389212" cy="502272"/>
          </a:xfrm>
        </p:spPr>
        <p:txBody>
          <a:bodyPr/>
          <a:lstStyle>
            <a:lvl1pPr marL="0" indent="0" algn="ctr">
              <a:buNone/>
              <a:defRPr sz="2000" b="1">
                <a:solidFill>
                  <a:srgbClr val="008D4E"/>
                </a:solidFill>
              </a:defRPr>
            </a:lvl1pPr>
          </a:lstStyle>
          <a:p>
            <a:pPr lvl="0">
              <a:lnSpc>
                <a:spcPct val="100000"/>
              </a:lnSpc>
            </a:pPr>
            <a:r>
              <a:rPr lang="sv-SE"/>
              <a:t>Klicka här för att ändra format på bakgrundstexten</a:t>
            </a:r>
          </a:p>
        </p:txBody>
      </p:sp>
      <p:grpSp>
        <p:nvGrpSpPr>
          <p:cNvPr id="21" name="Group 20">
            <a:extLst>
              <a:ext uri="{FF2B5EF4-FFF2-40B4-BE49-F238E27FC236}">
                <a16:creationId xmlns:a16="http://schemas.microsoft.com/office/drawing/2014/main" id="{E86E4AA1-DF39-099E-9CA7-1DB40659C22E}"/>
              </a:ext>
            </a:extLst>
          </p:cNvPr>
          <p:cNvGrpSpPr/>
          <p:nvPr userDrawn="1"/>
        </p:nvGrpSpPr>
        <p:grpSpPr>
          <a:xfrm flipH="1">
            <a:off x="1060134" y="1358770"/>
            <a:ext cx="1500890" cy="1500890"/>
            <a:chOff x="2740435" y="3377597"/>
            <a:chExt cx="3352800" cy="3352800"/>
          </a:xfrm>
        </p:grpSpPr>
        <p:sp>
          <p:nvSpPr>
            <p:cNvPr id="13" name="Oval 12">
              <a:extLst>
                <a:ext uri="{FF2B5EF4-FFF2-40B4-BE49-F238E27FC236}">
                  <a16:creationId xmlns:a16="http://schemas.microsoft.com/office/drawing/2014/main" id="{EAD94F5B-BFAA-20E2-ED8E-7C56200E83B6}"/>
                </a:ext>
              </a:extLst>
            </p:cNvPr>
            <p:cNvSpPr/>
            <p:nvPr userDrawn="1"/>
          </p:nvSpPr>
          <p:spPr>
            <a:xfrm>
              <a:off x="2740435" y="3377597"/>
              <a:ext cx="3352800" cy="3352800"/>
            </a:xfrm>
            <a:prstGeom prst="ellipse">
              <a:avLst/>
            </a:prstGeom>
            <a:solidFill>
              <a:srgbClr val="214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4" name="Picture 13">
              <a:extLst>
                <a:ext uri="{FF2B5EF4-FFF2-40B4-BE49-F238E27FC236}">
                  <a16:creationId xmlns:a16="http://schemas.microsoft.com/office/drawing/2014/main" id="{623EB167-AA44-6E2E-783A-A6BDE543E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6520" y="4095056"/>
              <a:ext cx="1860631" cy="1917882"/>
            </a:xfrm>
            <a:prstGeom prst="rect">
              <a:avLst/>
            </a:prstGeom>
          </p:spPr>
        </p:pic>
      </p:grpSp>
      <p:grpSp>
        <p:nvGrpSpPr>
          <p:cNvPr id="22" name="Group 21">
            <a:extLst>
              <a:ext uri="{FF2B5EF4-FFF2-40B4-BE49-F238E27FC236}">
                <a16:creationId xmlns:a16="http://schemas.microsoft.com/office/drawing/2014/main" id="{ADCCB085-18C0-B96B-A11E-79724F8E9418}"/>
              </a:ext>
            </a:extLst>
          </p:cNvPr>
          <p:cNvGrpSpPr/>
          <p:nvPr userDrawn="1"/>
        </p:nvGrpSpPr>
        <p:grpSpPr>
          <a:xfrm flipH="1">
            <a:off x="3932391" y="1358770"/>
            <a:ext cx="1500890" cy="1500890"/>
            <a:chOff x="7899457" y="3377597"/>
            <a:chExt cx="3352800" cy="3352800"/>
          </a:xfrm>
        </p:grpSpPr>
        <p:sp>
          <p:nvSpPr>
            <p:cNvPr id="15" name="Oval 14">
              <a:extLst>
                <a:ext uri="{FF2B5EF4-FFF2-40B4-BE49-F238E27FC236}">
                  <a16:creationId xmlns:a16="http://schemas.microsoft.com/office/drawing/2014/main" id="{1BB17E12-CEFF-6A57-A320-8BB3E2B5A7E3}"/>
                </a:ext>
              </a:extLst>
            </p:cNvPr>
            <p:cNvSpPr/>
            <p:nvPr userDrawn="1"/>
          </p:nvSpPr>
          <p:spPr>
            <a:xfrm>
              <a:off x="7899457" y="3377597"/>
              <a:ext cx="3352800" cy="3352800"/>
            </a:xfrm>
            <a:prstGeom prst="ellipse">
              <a:avLst/>
            </a:prstGeom>
            <a:solidFill>
              <a:srgbClr val="214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8" name="Picture 17">
              <a:extLst>
                <a:ext uri="{FF2B5EF4-FFF2-40B4-BE49-F238E27FC236}">
                  <a16:creationId xmlns:a16="http://schemas.microsoft.com/office/drawing/2014/main" id="{EBA5C0AA-AAF2-A813-3E0B-F0245A4EC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3625" y="4166385"/>
              <a:ext cx="1717505" cy="1851090"/>
            </a:xfrm>
            <a:prstGeom prst="rect">
              <a:avLst/>
            </a:prstGeom>
          </p:spPr>
        </p:pic>
      </p:grpSp>
      <p:grpSp>
        <p:nvGrpSpPr>
          <p:cNvPr id="23" name="Group 22">
            <a:extLst>
              <a:ext uri="{FF2B5EF4-FFF2-40B4-BE49-F238E27FC236}">
                <a16:creationId xmlns:a16="http://schemas.microsoft.com/office/drawing/2014/main" id="{8F669195-6C71-F19D-8380-BA6099783EE9}"/>
              </a:ext>
            </a:extLst>
          </p:cNvPr>
          <p:cNvGrpSpPr/>
          <p:nvPr userDrawn="1"/>
        </p:nvGrpSpPr>
        <p:grpSpPr>
          <a:xfrm flipH="1">
            <a:off x="6804648" y="1358770"/>
            <a:ext cx="1500890" cy="1500890"/>
            <a:chOff x="13058479" y="3377597"/>
            <a:chExt cx="3352800" cy="3352800"/>
          </a:xfrm>
        </p:grpSpPr>
        <p:sp>
          <p:nvSpPr>
            <p:cNvPr id="16" name="Oval 15">
              <a:extLst>
                <a:ext uri="{FF2B5EF4-FFF2-40B4-BE49-F238E27FC236}">
                  <a16:creationId xmlns:a16="http://schemas.microsoft.com/office/drawing/2014/main" id="{96572B5C-FFC6-D022-DD5D-263E2CDA81E7}"/>
                </a:ext>
              </a:extLst>
            </p:cNvPr>
            <p:cNvSpPr/>
            <p:nvPr userDrawn="1"/>
          </p:nvSpPr>
          <p:spPr>
            <a:xfrm>
              <a:off x="13058479" y="3377597"/>
              <a:ext cx="3352800" cy="3352800"/>
            </a:xfrm>
            <a:prstGeom prst="ellipse">
              <a:avLst/>
            </a:prstGeom>
            <a:solidFill>
              <a:srgbClr val="214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9" name="Picture 18">
              <a:extLst>
                <a:ext uri="{FF2B5EF4-FFF2-40B4-BE49-F238E27FC236}">
                  <a16:creationId xmlns:a16="http://schemas.microsoft.com/office/drawing/2014/main" id="{C9999751-37E7-4EC6-C390-2E2C683F77B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990627" y="4185468"/>
              <a:ext cx="1488504" cy="1812924"/>
            </a:xfrm>
            <a:prstGeom prst="rect">
              <a:avLst/>
            </a:prstGeom>
          </p:spPr>
        </p:pic>
      </p:grpSp>
      <p:grpSp>
        <p:nvGrpSpPr>
          <p:cNvPr id="24" name="Group 23">
            <a:extLst>
              <a:ext uri="{FF2B5EF4-FFF2-40B4-BE49-F238E27FC236}">
                <a16:creationId xmlns:a16="http://schemas.microsoft.com/office/drawing/2014/main" id="{A2C1012A-6913-9D72-4C60-2CDD71B25641}"/>
              </a:ext>
            </a:extLst>
          </p:cNvPr>
          <p:cNvGrpSpPr/>
          <p:nvPr userDrawn="1"/>
        </p:nvGrpSpPr>
        <p:grpSpPr>
          <a:xfrm flipH="1">
            <a:off x="9676906" y="1358770"/>
            <a:ext cx="1500890" cy="1500890"/>
            <a:chOff x="18217501" y="3377597"/>
            <a:chExt cx="3352800" cy="3352800"/>
          </a:xfrm>
        </p:grpSpPr>
        <p:sp>
          <p:nvSpPr>
            <p:cNvPr id="17" name="Oval 16">
              <a:extLst>
                <a:ext uri="{FF2B5EF4-FFF2-40B4-BE49-F238E27FC236}">
                  <a16:creationId xmlns:a16="http://schemas.microsoft.com/office/drawing/2014/main" id="{7E64B912-12B1-B81F-C974-8BEB3F2D93DC}"/>
                </a:ext>
              </a:extLst>
            </p:cNvPr>
            <p:cNvSpPr/>
            <p:nvPr userDrawn="1"/>
          </p:nvSpPr>
          <p:spPr>
            <a:xfrm>
              <a:off x="18217501" y="3377597"/>
              <a:ext cx="3352800" cy="3352800"/>
            </a:xfrm>
            <a:prstGeom prst="ellipse">
              <a:avLst/>
            </a:prstGeom>
            <a:solidFill>
              <a:srgbClr val="214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0" name="Picture 19">
              <a:extLst>
                <a:ext uri="{FF2B5EF4-FFF2-40B4-BE49-F238E27FC236}">
                  <a16:creationId xmlns:a16="http://schemas.microsoft.com/office/drawing/2014/main" id="{3D228B8F-D3A3-C827-C7C6-CAFB014F868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283232" y="4013718"/>
              <a:ext cx="1221338" cy="1927424"/>
            </a:xfrm>
            <a:prstGeom prst="rect">
              <a:avLst/>
            </a:prstGeom>
          </p:spPr>
        </p:pic>
      </p:grpSp>
      <p:sp>
        <p:nvSpPr>
          <p:cNvPr id="5" name="Text Placeholder 3">
            <a:extLst>
              <a:ext uri="{FF2B5EF4-FFF2-40B4-BE49-F238E27FC236}">
                <a16:creationId xmlns:a16="http://schemas.microsoft.com/office/drawing/2014/main" id="{3713051C-5B27-2B15-44FC-E8433884F668}"/>
              </a:ext>
            </a:extLst>
          </p:cNvPr>
          <p:cNvSpPr>
            <a:spLocks noGrp="1"/>
          </p:cNvSpPr>
          <p:nvPr>
            <p:ph type="body" sz="half" idx="2"/>
          </p:nvPr>
        </p:nvSpPr>
        <p:spPr>
          <a:xfrm>
            <a:off x="624154" y="4012143"/>
            <a:ext cx="2433296" cy="2508503"/>
          </a:xfrm>
        </p:spPr>
        <p:txBody>
          <a:bodyPr>
            <a:normAutofit/>
          </a:bodyPr>
          <a:lstStyle>
            <a:lvl1pPr marL="0" indent="0" algn="ctr">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Text Placeholder 3">
            <a:extLst>
              <a:ext uri="{FF2B5EF4-FFF2-40B4-BE49-F238E27FC236}">
                <a16:creationId xmlns:a16="http://schemas.microsoft.com/office/drawing/2014/main" id="{C8F9157B-8560-6FD8-E56E-5727F6E97658}"/>
              </a:ext>
            </a:extLst>
          </p:cNvPr>
          <p:cNvSpPr>
            <a:spLocks noGrp="1"/>
          </p:cNvSpPr>
          <p:nvPr>
            <p:ph type="body" sz="half" idx="22"/>
          </p:nvPr>
        </p:nvSpPr>
        <p:spPr>
          <a:xfrm>
            <a:off x="6372428" y="4032740"/>
            <a:ext cx="2433297" cy="2276579"/>
          </a:xfrm>
        </p:spPr>
        <p:txBody>
          <a:bodyPr>
            <a:normAutofit/>
          </a:bodyPr>
          <a:lstStyle>
            <a:lvl1pPr marL="0" indent="0" algn="ctr">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8" name="Text Placeholder 3">
            <a:extLst>
              <a:ext uri="{FF2B5EF4-FFF2-40B4-BE49-F238E27FC236}">
                <a16:creationId xmlns:a16="http://schemas.microsoft.com/office/drawing/2014/main" id="{7F447328-6379-DF6E-9C2B-7C14A2F48F7E}"/>
              </a:ext>
            </a:extLst>
          </p:cNvPr>
          <p:cNvSpPr>
            <a:spLocks noGrp="1"/>
          </p:cNvSpPr>
          <p:nvPr>
            <p:ph type="body" sz="half" idx="23"/>
          </p:nvPr>
        </p:nvSpPr>
        <p:spPr>
          <a:xfrm>
            <a:off x="3463428" y="4012143"/>
            <a:ext cx="2433296" cy="2434084"/>
          </a:xfrm>
        </p:spPr>
        <p:txBody>
          <a:bodyPr>
            <a:normAutofit/>
          </a:bodyPr>
          <a:lstStyle>
            <a:lvl1pPr marL="0" indent="0" algn="ctr">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Text Placeholder 3">
            <a:extLst>
              <a:ext uri="{FF2B5EF4-FFF2-40B4-BE49-F238E27FC236}">
                <a16:creationId xmlns:a16="http://schemas.microsoft.com/office/drawing/2014/main" id="{E5670A54-B8DB-124C-9EA0-274AB2FAFE72}"/>
              </a:ext>
            </a:extLst>
          </p:cNvPr>
          <p:cNvSpPr>
            <a:spLocks noGrp="1"/>
          </p:cNvSpPr>
          <p:nvPr>
            <p:ph type="body" sz="half" idx="24"/>
          </p:nvPr>
        </p:nvSpPr>
        <p:spPr>
          <a:xfrm>
            <a:off x="9232744" y="4017968"/>
            <a:ext cx="2433296" cy="2291351"/>
          </a:xfrm>
        </p:spPr>
        <p:txBody>
          <a:bodyPr>
            <a:normAutofit/>
          </a:bodyPr>
          <a:lstStyle>
            <a:lvl1pPr marL="0" indent="0" algn="ctr">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2513565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DC4E29-A484-27A6-CAAE-AD403B8F91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SE"/>
          </a:p>
        </p:txBody>
      </p:sp>
      <p:sp>
        <p:nvSpPr>
          <p:cNvPr id="3" name="Text Placeholder 2">
            <a:extLst>
              <a:ext uri="{FF2B5EF4-FFF2-40B4-BE49-F238E27FC236}">
                <a16:creationId xmlns:a16="http://schemas.microsoft.com/office/drawing/2014/main" id="{AAB653F7-97A2-A74C-A8DD-F429C8F22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Tree>
    <p:extLst>
      <p:ext uri="{BB962C8B-B14F-4D97-AF65-F5344CB8AC3E}">
        <p14:creationId xmlns:p14="http://schemas.microsoft.com/office/powerpoint/2010/main" val="311110384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77" r:id="rId3"/>
    <p:sldLayoutId id="2147483680" r:id="rId4"/>
    <p:sldLayoutId id="2147483681" r:id="rId5"/>
    <p:sldLayoutId id="2147483678" r:id="rId6"/>
    <p:sldLayoutId id="2147483679" r:id="rId7"/>
    <p:sldLayoutId id="2147483692" r:id="rId8"/>
    <p:sldLayoutId id="2147483668" r:id="rId9"/>
    <p:sldLayoutId id="2147483650" r:id="rId10"/>
    <p:sldLayoutId id="2147483670" r:id="rId11"/>
    <p:sldLayoutId id="2147483662" r:id="rId12"/>
    <p:sldLayoutId id="2147483671" r:id="rId13"/>
    <p:sldLayoutId id="2147483661" r:id="rId14"/>
    <p:sldLayoutId id="2147483672" r:id="rId15"/>
    <p:sldLayoutId id="2147483669" r:id="rId16"/>
    <p:sldLayoutId id="2147483687" r:id="rId17"/>
    <p:sldLayoutId id="2147483688" r:id="rId18"/>
    <p:sldLayoutId id="2147483694" r:id="rId19"/>
    <p:sldLayoutId id="2147483686" r:id="rId20"/>
    <p:sldLayoutId id="2147483689" r:id="rId21"/>
    <p:sldLayoutId id="2147483690" r:id="rId22"/>
    <p:sldLayoutId id="2147483695" r:id="rId23"/>
    <p:sldLayoutId id="2147483663" r:id="rId24"/>
    <p:sldLayoutId id="2147483673" r:id="rId25"/>
    <p:sldLayoutId id="2147483664" r:id="rId26"/>
    <p:sldLayoutId id="2147483674" r:id="rId27"/>
    <p:sldLayoutId id="2147483651" r:id="rId28"/>
    <p:sldLayoutId id="2147483666" r:id="rId29"/>
    <p:sldLayoutId id="2147483683" r:id="rId30"/>
    <p:sldLayoutId id="2147483665" r:id="rId31"/>
    <p:sldLayoutId id="2147483667" r:id="rId32"/>
    <p:sldLayoutId id="2147483675" r:id="rId33"/>
    <p:sldLayoutId id="2147483682" r:id="rId34"/>
    <p:sldLayoutId id="2147483697" r:id="rId35"/>
    <p:sldLayoutId id="2147483676" r:id="rId36"/>
    <p:sldLayoutId id="2147483652" r:id="rId37"/>
    <p:sldLayoutId id="2147483653" r:id="rId38"/>
    <p:sldLayoutId id="2147483654" r:id="rId39"/>
    <p:sldLayoutId id="2147483684" r:id="rId40"/>
    <p:sldLayoutId id="2147483696" r:id="rId41"/>
    <p:sldLayoutId id="2147483655" r:id="rId42"/>
    <p:sldLayoutId id="2147483656" r:id="rId43"/>
    <p:sldLayoutId id="2147483693" r:id="rId44"/>
    <p:sldLayoutId id="2147483657" r:id="rId45"/>
  </p:sldLayoutIdLst>
  <p:txStyles>
    <p:titleStyle>
      <a:lvl1pPr algn="l" defTabSz="914400" rtl="0" eaLnBrk="1" latinLnBrk="0" hangingPunct="1">
        <a:lnSpc>
          <a:spcPct val="10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B808-27FA-44A3-4F7A-A74C3102A795}"/>
              </a:ext>
            </a:extLst>
          </p:cNvPr>
          <p:cNvSpPr>
            <a:spLocks noGrp="1"/>
          </p:cNvSpPr>
          <p:nvPr>
            <p:ph type="title"/>
          </p:nvPr>
        </p:nvSpPr>
        <p:spPr>
          <a:xfrm>
            <a:off x="380999" y="968829"/>
            <a:ext cx="10469959" cy="3396342"/>
          </a:xfrm>
        </p:spPr>
        <p:txBody>
          <a:bodyPr>
            <a:normAutofit fontScale="90000"/>
          </a:bodyPr>
          <a:lstStyle/>
          <a:p>
            <a:r>
              <a:rPr lang="sv-SE" dirty="0"/>
              <a:t>En schysst bransch – där alla gör skillnad</a:t>
            </a:r>
            <a:endParaRPr lang="en-SE" dirty="0"/>
          </a:p>
        </p:txBody>
      </p:sp>
    </p:spTree>
    <p:extLst>
      <p:ext uri="{BB962C8B-B14F-4D97-AF65-F5344CB8AC3E}">
        <p14:creationId xmlns:p14="http://schemas.microsoft.com/office/powerpoint/2010/main" val="93727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0ACD7-B59E-3539-5B59-DDAA9401CF63}"/>
            </a:ext>
          </a:extLst>
        </p:cNvPr>
        <p:cNvGrpSpPr/>
        <p:nvPr/>
      </p:nvGrpSpPr>
      <p:grpSpPr>
        <a:xfrm>
          <a:off x="0" y="0"/>
          <a:ext cx="0" cy="0"/>
          <a:chOff x="0" y="0"/>
          <a:chExt cx="0" cy="0"/>
        </a:xfrm>
      </p:grpSpPr>
      <p:sp>
        <p:nvSpPr>
          <p:cNvPr id="6" name="Pratbubbla: rektangel med rundade hörn 5">
            <a:extLst>
              <a:ext uri="{FF2B5EF4-FFF2-40B4-BE49-F238E27FC236}">
                <a16:creationId xmlns:a16="http://schemas.microsoft.com/office/drawing/2014/main" id="{341627F9-7EA8-FE46-40AD-8BD94D567E73}"/>
              </a:ext>
            </a:extLst>
          </p:cNvPr>
          <p:cNvSpPr/>
          <p:nvPr/>
        </p:nvSpPr>
        <p:spPr>
          <a:xfrm>
            <a:off x="5126291" y="345715"/>
            <a:ext cx="6426079" cy="4525830"/>
          </a:xfrm>
          <a:prstGeom prst="wedgeRoundRectCallout">
            <a:avLst>
              <a:gd name="adj1" fmla="val -72616"/>
              <a:gd name="adj2" fmla="val -2989"/>
              <a:gd name="adj3" fmla="val 16667"/>
            </a:avLst>
          </a:prstGeom>
          <a:solidFill>
            <a:srgbClr val="21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ruta 6">
            <a:extLst>
              <a:ext uri="{FF2B5EF4-FFF2-40B4-BE49-F238E27FC236}">
                <a16:creationId xmlns:a16="http://schemas.microsoft.com/office/drawing/2014/main" id="{DA68F1A1-EB11-E1FC-F17A-7B7B68CAB9D4}"/>
              </a:ext>
            </a:extLst>
          </p:cNvPr>
          <p:cNvSpPr txBox="1"/>
          <p:nvPr/>
        </p:nvSpPr>
        <p:spPr>
          <a:xfrm>
            <a:off x="5468005" y="936546"/>
            <a:ext cx="597776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VIKTIGT!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000"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Om det har uppstått diskussioner, konflikter eller andra funderingar som du har, ska du kontakta den som är ansvarig på företaget för att få hjälp kring det du upplevt. </a:t>
            </a:r>
          </a:p>
        </p:txBody>
      </p:sp>
      <p:pic>
        <p:nvPicPr>
          <p:cNvPr id="5" name="Picture 4" descr="A person in an orange vest&#10;&#10;AI-generated content may be incorrect.">
            <a:extLst>
              <a:ext uri="{FF2B5EF4-FFF2-40B4-BE49-F238E27FC236}">
                <a16:creationId xmlns:a16="http://schemas.microsoft.com/office/drawing/2014/main" id="{13D39F59-2E66-DC44-7BCC-B99A2FD822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5918" y="1024759"/>
            <a:ext cx="2775059" cy="6858000"/>
          </a:xfrm>
          <a:prstGeom prst="rect">
            <a:avLst/>
          </a:prstGeom>
        </p:spPr>
      </p:pic>
    </p:spTree>
    <p:extLst>
      <p:ext uri="{BB962C8B-B14F-4D97-AF65-F5344CB8AC3E}">
        <p14:creationId xmlns:p14="http://schemas.microsoft.com/office/powerpoint/2010/main" val="73705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3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and person wearing orange jackets&#10;&#10;AI-generated content may be incorrect.">
            <a:extLst>
              <a:ext uri="{FF2B5EF4-FFF2-40B4-BE49-F238E27FC236}">
                <a16:creationId xmlns:a16="http://schemas.microsoft.com/office/drawing/2014/main" id="{4FE113B5-333B-18FF-B103-5327586B5D9E}"/>
              </a:ext>
            </a:extLst>
          </p:cNvPr>
          <p:cNvPicPr>
            <a:picLocks noChangeAspect="1"/>
          </p:cNvPicPr>
          <p:nvPr/>
        </p:nvPicPr>
        <p:blipFill>
          <a:blip r:embed="rId2"/>
          <a:stretch>
            <a:fillRect/>
          </a:stretch>
        </p:blipFill>
        <p:spPr>
          <a:xfrm>
            <a:off x="283779" y="2318515"/>
            <a:ext cx="5139559" cy="5574533"/>
          </a:xfrm>
          <a:prstGeom prst="rect">
            <a:avLst/>
          </a:prstGeom>
        </p:spPr>
      </p:pic>
      <p:sp>
        <p:nvSpPr>
          <p:cNvPr id="6" name="Pratbubbla: rektangel med rundade hörn 5">
            <a:extLst>
              <a:ext uri="{FF2B5EF4-FFF2-40B4-BE49-F238E27FC236}">
                <a16:creationId xmlns:a16="http://schemas.microsoft.com/office/drawing/2014/main" id="{A0C77773-3378-DF33-F934-4B469BC5FD1C}"/>
              </a:ext>
            </a:extLst>
          </p:cNvPr>
          <p:cNvSpPr/>
          <p:nvPr/>
        </p:nvSpPr>
        <p:spPr>
          <a:xfrm>
            <a:off x="5646554" y="471839"/>
            <a:ext cx="6226629" cy="4533900"/>
          </a:xfrm>
          <a:prstGeom prst="wedgeRoundRectCallout">
            <a:avLst>
              <a:gd name="adj1" fmla="val -76536"/>
              <a:gd name="adj2" fmla="val -8784"/>
              <a:gd name="adj3" fmla="val 16667"/>
            </a:avLst>
          </a:prstGeom>
          <a:solidFill>
            <a:srgbClr val="21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6E360B90-3433-86CC-E939-C8EAD4DEBEBD}"/>
              </a:ext>
            </a:extLst>
          </p:cNvPr>
          <p:cNvSpPr txBox="1"/>
          <p:nvPr/>
        </p:nvSpPr>
        <p:spPr>
          <a:xfrm>
            <a:off x="6161690" y="999608"/>
            <a:ext cx="5116286" cy="3539430"/>
          </a:xfrm>
          <a:prstGeom prst="rect">
            <a:avLst/>
          </a:prstGeom>
          <a:noFill/>
        </p:spPr>
        <p:txBody>
          <a:bodyPr wrap="square" rtlCol="0">
            <a:spAutoFit/>
          </a:bodyPr>
          <a:lstStyle/>
          <a:p>
            <a:r>
              <a:rPr lang="sv-SE" sz="3200" dirty="0">
                <a:solidFill>
                  <a:schemeClr val="bg1"/>
                </a:solidFill>
                <a:latin typeface="Arial" panose="020B0604020202020204" pitchFamily="34" charset="0"/>
                <a:cs typeface="Arial" panose="020B0604020202020204" pitchFamily="34" charset="0"/>
              </a:rPr>
              <a:t>Kulturen på en arbetsplats kan upplevas på olika sätt. En del tycker att jargong är helt okej medan andra tar illa upp och kanske till och med slutar på grund av den sociala arbetsmiljön. </a:t>
            </a:r>
          </a:p>
        </p:txBody>
      </p:sp>
    </p:spTree>
    <p:extLst>
      <p:ext uri="{BB962C8B-B14F-4D97-AF65-F5344CB8AC3E}">
        <p14:creationId xmlns:p14="http://schemas.microsoft.com/office/powerpoint/2010/main" val="168344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BE3CD3-42AF-FA4E-BF27-BD84428C0CC9}"/>
            </a:ext>
          </a:extLst>
        </p:cNvPr>
        <p:cNvGrpSpPr/>
        <p:nvPr/>
      </p:nvGrpSpPr>
      <p:grpSpPr>
        <a:xfrm>
          <a:off x="0" y="0"/>
          <a:ext cx="0" cy="0"/>
          <a:chOff x="0" y="0"/>
          <a:chExt cx="0" cy="0"/>
        </a:xfrm>
      </p:grpSpPr>
      <p:pic>
        <p:nvPicPr>
          <p:cNvPr id="4" name="Picture 3" descr="A group of people talking&#10;&#10;AI-generated content may be incorrect.">
            <a:extLst>
              <a:ext uri="{FF2B5EF4-FFF2-40B4-BE49-F238E27FC236}">
                <a16:creationId xmlns:a16="http://schemas.microsoft.com/office/drawing/2014/main" id="{3A3F9D3B-D952-268A-BF8D-7711744EF9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60" y="2554013"/>
            <a:ext cx="5162291" cy="5202621"/>
          </a:xfrm>
          <a:prstGeom prst="rect">
            <a:avLst/>
          </a:prstGeom>
        </p:spPr>
      </p:pic>
      <p:sp>
        <p:nvSpPr>
          <p:cNvPr id="3" name="Pratbubbla: rektangel med rundade hörn 5">
            <a:extLst>
              <a:ext uri="{FF2B5EF4-FFF2-40B4-BE49-F238E27FC236}">
                <a16:creationId xmlns:a16="http://schemas.microsoft.com/office/drawing/2014/main" id="{BBB3DB02-AE90-CB33-E8C6-8A02B1751309}"/>
              </a:ext>
            </a:extLst>
          </p:cNvPr>
          <p:cNvSpPr/>
          <p:nvPr/>
        </p:nvSpPr>
        <p:spPr>
          <a:xfrm>
            <a:off x="5646554" y="471838"/>
            <a:ext cx="6226629" cy="5140685"/>
          </a:xfrm>
          <a:prstGeom prst="wedgeRoundRectCallout">
            <a:avLst>
              <a:gd name="adj1" fmla="val -96032"/>
              <a:gd name="adj2" fmla="val -9339"/>
              <a:gd name="adj3" fmla="val 16667"/>
            </a:avLst>
          </a:prstGeom>
          <a:solidFill>
            <a:srgbClr val="21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100E9BA8-7160-D764-9965-6A1A8D975FF4}"/>
              </a:ext>
            </a:extLst>
          </p:cNvPr>
          <p:cNvSpPr txBox="1"/>
          <p:nvPr/>
        </p:nvSpPr>
        <p:spPr>
          <a:xfrm>
            <a:off x="6096000" y="1015373"/>
            <a:ext cx="5567855"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Ni ska nu genomföra samtal med TYAs dialogkort.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Syftet med dialogkorten är att prata om hur vi är mot varandra på arbetsplatsen för att skapa en gemensam god arbetsmiljö. </a:t>
            </a:r>
          </a:p>
        </p:txBody>
      </p:sp>
    </p:spTree>
    <p:extLst>
      <p:ext uri="{BB962C8B-B14F-4D97-AF65-F5344CB8AC3E}">
        <p14:creationId xmlns:p14="http://schemas.microsoft.com/office/powerpoint/2010/main" val="73716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EC5025-C35B-766A-F90B-95E8F9E35C4B}"/>
              </a:ext>
            </a:extLst>
          </p:cNvPr>
          <p:cNvSpPr>
            <a:spLocks noGrp="1"/>
          </p:cNvSpPr>
          <p:nvPr>
            <p:ph type="body" sz="quarter" idx="15"/>
          </p:nvPr>
        </p:nvSpPr>
        <p:spPr>
          <a:xfrm>
            <a:off x="389732" y="593685"/>
            <a:ext cx="11051154" cy="2063750"/>
          </a:xfrm>
        </p:spPr>
        <p:txBody>
          <a:bodyPr>
            <a:normAutofit/>
          </a:bodyPr>
          <a:lstStyle/>
          <a:p>
            <a:r>
              <a:rPr lang="sv-SE" dirty="0">
                <a:solidFill>
                  <a:srgbClr val="214F3B"/>
                </a:solidFill>
              </a:rPr>
              <a:t>Kom igång </a:t>
            </a:r>
            <a:r>
              <a:rPr lang="sv-SE" dirty="0"/>
              <a:t>– se filmen för inspiration till ert samtal</a:t>
            </a:r>
          </a:p>
        </p:txBody>
      </p:sp>
      <p:sp>
        <p:nvSpPr>
          <p:cNvPr id="4" name="Platshållare för text 3">
            <a:extLst>
              <a:ext uri="{FF2B5EF4-FFF2-40B4-BE49-F238E27FC236}">
                <a16:creationId xmlns:a16="http://schemas.microsoft.com/office/drawing/2014/main" id="{62BFEB03-72B1-9804-DF88-574F7AE3BF3E}"/>
              </a:ext>
            </a:extLst>
          </p:cNvPr>
          <p:cNvSpPr>
            <a:spLocks noGrp="1"/>
          </p:cNvSpPr>
          <p:nvPr>
            <p:ph type="body" sz="quarter" idx="16"/>
          </p:nvPr>
        </p:nvSpPr>
        <p:spPr/>
        <p:txBody>
          <a:bodyPr/>
          <a:lstStyle/>
          <a:p>
            <a:r>
              <a:rPr lang="sv-SE" dirty="0"/>
              <a:t>Vi har träffat åtta medarbetare som i filmen ”Är transportbranschen en schysst bransch?” svarar på en rad frågor om hur de upplever transportbranschen. </a:t>
            </a:r>
          </a:p>
          <a:p>
            <a:r>
              <a:rPr lang="sv-SE" dirty="0"/>
              <a:t>Syftet med filmen är att väcka tankar, skapa samtal och visa att det finns många olika perspektiv på en och samma fråga. </a:t>
            </a:r>
          </a:p>
        </p:txBody>
      </p:sp>
    </p:spTree>
    <p:extLst>
      <p:ext uri="{BB962C8B-B14F-4D97-AF65-F5344CB8AC3E}">
        <p14:creationId xmlns:p14="http://schemas.microsoft.com/office/powerpoint/2010/main" val="27466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8A36399-4B66-5947-D752-419778260728}"/>
              </a:ext>
            </a:extLst>
          </p:cNvPr>
          <p:cNvSpPr>
            <a:spLocks noGrp="1"/>
          </p:cNvSpPr>
          <p:nvPr>
            <p:ph type="body" sz="quarter" idx="15"/>
          </p:nvPr>
        </p:nvSpPr>
        <p:spPr>
          <a:xfrm>
            <a:off x="528720" y="131240"/>
            <a:ext cx="7146428" cy="2063750"/>
          </a:xfrm>
        </p:spPr>
        <p:txBody>
          <a:bodyPr/>
          <a:lstStyle/>
          <a:p>
            <a:r>
              <a:rPr lang="sv-SE" dirty="0"/>
              <a:t>Film</a:t>
            </a:r>
          </a:p>
        </p:txBody>
      </p:sp>
      <p:pic>
        <p:nvPicPr>
          <p:cNvPr id="8" name="Tycker du att transportbranschen är en schysst bransch_">
            <a:hlinkClick r:id="" action="ppaction://media"/>
            <a:extLst>
              <a:ext uri="{FF2B5EF4-FFF2-40B4-BE49-F238E27FC236}">
                <a16:creationId xmlns:a16="http://schemas.microsoft.com/office/drawing/2014/main" id="{B721B2F3-128E-279D-289B-C39DF884CC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92305" y="1343753"/>
            <a:ext cx="8128000" cy="4572000"/>
          </a:xfrm>
          <a:prstGeom prst="rect">
            <a:avLst/>
          </a:prstGeom>
        </p:spPr>
      </p:pic>
    </p:spTree>
    <p:extLst>
      <p:ext uri="{BB962C8B-B14F-4D97-AF65-F5344CB8AC3E}">
        <p14:creationId xmlns:p14="http://schemas.microsoft.com/office/powerpoint/2010/main" val="112487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F844A2-3F87-9ACF-B9DC-58CCADF6456B}"/>
              </a:ext>
            </a:extLst>
          </p:cNvPr>
          <p:cNvSpPr>
            <a:spLocks noGrp="1"/>
          </p:cNvSpPr>
          <p:nvPr>
            <p:ph type="title"/>
          </p:nvPr>
        </p:nvSpPr>
        <p:spPr>
          <a:xfrm>
            <a:off x="3397475" y="1186543"/>
            <a:ext cx="5234895" cy="4053321"/>
          </a:xfrm>
        </p:spPr>
        <p:txBody>
          <a:bodyPr/>
          <a:lstStyle/>
          <a:p>
            <a:r>
              <a:rPr lang="sv-SE" dirty="0"/>
              <a:t>Väckte det några tankar hos dig?</a:t>
            </a:r>
          </a:p>
        </p:txBody>
      </p:sp>
    </p:spTree>
    <p:extLst>
      <p:ext uri="{BB962C8B-B14F-4D97-AF65-F5344CB8AC3E}">
        <p14:creationId xmlns:p14="http://schemas.microsoft.com/office/powerpoint/2010/main" val="166388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3D7102F-0F47-8742-2409-29EC1B2CCBE8}"/>
              </a:ext>
            </a:extLst>
          </p:cNvPr>
          <p:cNvSpPr>
            <a:spLocks noGrp="1"/>
          </p:cNvSpPr>
          <p:nvPr>
            <p:ph type="body" sz="quarter" idx="15"/>
          </p:nvPr>
        </p:nvSpPr>
        <p:spPr>
          <a:xfrm>
            <a:off x="389732" y="593685"/>
            <a:ext cx="10430668" cy="1187818"/>
          </a:xfrm>
        </p:spPr>
        <p:txBody>
          <a:bodyPr/>
          <a:lstStyle/>
          <a:p>
            <a:r>
              <a:rPr lang="sv-SE" dirty="0"/>
              <a:t>Starta er dialog med korten!</a:t>
            </a:r>
          </a:p>
        </p:txBody>
      </p:sp>
      <p:sp>
        <p:nvSpPr>
          <p:cNvPr id="4" name="Platshållare för text 3">
            <a:extLst>
              <a:ext uri="{FF2B5EF4-FFF2-40B4-BE49-F238E27FC236}">
                <a16:creationId xmlns:a16="http://schemas.microsoft.com/office/drawing/2014/main" id="{E1C3F716-F372-5E0D-5964-6649CB38E4E5}"/>
              </a:ext>
            </a:extLst>
          </p:cNvPr>
          <p:cNvSpPr>
            <a:spLocks noGrp="1"/>
          </p:cNvSpPr>
          <p:nvPr>
            <p:ph type="body" sz="quarter" idx="16"/>
          </p:nvPr>
        </p:nvSpPr>
        <p:spPr>
          <a:xfrm>
            <a:off x="389731" y="2319135"/>
            <a:ext cx="11511913" cy="3463050"/>
          </a:xfrm>
        </p:spPr>
        <p:txBody>
          <a:bodyPr>
            <a:normAutofit fontScale="85000" lnSpcReduction="10000"/>
          </a:bodyPr>
          <a:lstStyle/>
          <a:p>
            <a:pPr marL="457200" indent="-457200">
              <a:buFont typeface="Arial" panose="020B0604020202020204" pitchFamily="34" charset="0"/>
              <a:buChar char="•"/>
            </a:pPr>
            <a:r>
              <a:rPr lang="sv-SE" dirty="0"/>
              <a:t>Dela in er i grupper om 4-6 stycken. Utse en som är ansvarig.</a:t>
            </a:r>
          </a:p>
          <a:p>
            <a:pPr marL="457200" indent="-457200">
              <a:buFont typeface="Arial" panose="020B0604020202020204" pitchFamily="34" charset="0"/>
              <a:buChar char="•"/>
            </a:pPr>
            <a:r>
              <a:rPr lang="sv-SE" dirty="0"/>
              <a:t>Bestäm en tid ni ska återsamlas. </a:t>
            </a:r>
          </a:p>
          <a:p>
            <a:pPr marL="457200" indent="-457200">
              <a:buFont typeface="Arial" panose="020B0604020202020204" pitchFamily="34" charset="0"/>
              <a:buChar char="•"/>
            </a:pPr>
            <a:r>
              <a:rPr lang="sv-SE" dirty="0"/>
              <a:t>Bestäm vem ni ska kontakta om dialogerna inte fungerar i grupperna. </a:t>
            </a:r>
          </a:p>
          <a:p>
            <a:pPr marL="457200" indent="-457200">
              <a:buFont typeface="Arial" panose="020B0604020202020204" pitchFamily="34" charset="0"/>
              <a:buChar char="•"/>
            </a:pPr>
            <a:r>
              <a:rPr lang="sv-SE" dirty="0"/>
              <a:t>Bestäm var ni ska sitta för att föra ett samtal i lugn och ro.</a:t>
            </a:r>
          </a:p>
          <a:p>
            <a:pPr marL="457200" indent="-457200">
              <a:buFont typeface="Arial" panose="020B0604020202020204" pitchFamily="34" charset="0"/>
              <a:buChar char="•"/>
            </a:pPr>
            <a:r>
              <a:rPr lang="sv-SE" dirty="0"/>
              <a:t>Börja med att tillsammans läsa instruktionen som finns på det första kortet i kortleken.  </a:t>
            </a:r>
          </a:p>
        </p:txBody>
      </p:sp>
    </p:spTree>
    <p:extLst>
      <p:ext uri="{BB962C8B-B14F-4D97-AF65-F5344CB8AC3E}">
        <p14:creationId xmlns:p14="http://schemas.microsoft.com/office/powerpoint/2010/main" val="309526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D2A323-541B-F8E9-9A0E-6060F6AA436D}"/>
              </a:ext>
            </a:extLst>
          </p:cNvPr>
          <p:cNvSpPr>
            <a:spLocks noGrp="1"/>
          </p:cNvSpPr>
          <p:nvPr>
            <p:ph type="ctrTitle"/>
          </p:nvPr>
        </p:nvSpPr>
        <p:spPr/>
        <p:txBody>
          <a:bodyPr/>
          <a:lstStyle/>
          <a:p>
            <a:r>
              <a:rPr lang="sv-SE" dirty="0"/>
              <a:t>Dialoger</a:t>
            </a:r>
          </a:p>
        </p:txBody>
      </p:sp>
      <p:sp>
        <p:nvSpPr>
          <p:cNvPr id="3" name="Underrubrik 2">
            <a:extLst>
              <a:ext uri="{FF2B5EF4-FFF2-40B4-BE49-F238E27FC236}">
                <a16:creationId xmlns:a16="http://schemas.microsoft.com/office/drawing/2014/main" id="{6B745709-B9AD-2E39-ACC3-4BF2312DDA27}"/>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96476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4EC90E-1870-671C-4953-FF7EF5372A30}"/>
              </a:ext>
            </a:extLst>
          </p:cNvPr>
          <p:cNvSpPr>
            <a:spLocks noGrp="1"/>
          </p:cNvSpPr>
          <p:nvPr>
            <p:ph type="title"/>
          </p:nvPr>
        </p:nvSpPr>
        <p:spPr/>
        <p:txBody>
          <a:bodyPr/>
          <a:lstStyle/>
          <a:p>
            <a:r>
              <a:rPr lang="sv-SE" dirty="0"/>
              <a:t>Efter genomförda dialoger</a:t>
            </a:r>
          </a:p>
        </p:txBody>
      </p:sp>
      <p:sp>
        <p:nvSpPr>
          <p:cNvPr id="3" name="Platshållare för text 2">
            <a:extLst>
              <a:ext uri="{FF2B5EF4-FFF2-40B4-BE49-F238E27FC236}">
                <a16:creationId xmlns:a16="http://schemas.microsoft.com/office/drawing/2014/main" id="{E67E8587-9FFF-5871-277B-2DD6FCA68B95}"/>
              </a:ext>
            </a:extLst>
          </p:cNvPr>
          <p:cNvSpPr>
            <a:spLocks noGrp="1"/>
          </p:cNvSpPr>
          <p:nvPr>
            <p:ph type="body" sz="quarter" idx="15"/>
          </p:nvPr>
        </p:nvSpPr>
        <p:spPr/>
        <p:txBody>
          <a:bodyPr/>
          <a:lstStyle/>
          <a:p>
            <a:r>
              <a:rPr lang="sv-SE" dirty="0"/>
              <a:t>Återsamling</a:t>
            </a:r>
          </a:p>
        </p:txBody>
      </p:sp>
      <p:sp>
        <p:nvSpPr>
          <p:cNvPr id="4" name="Platshållare för text 3">
            <a:extLst>
              <a:ext uri="{FF2B5EF4-FFF2-40B4-BE49-F238E27FC236}">
                <a16:creationId xmlns:a16="http://schemas.microsoft.com/office/drawing/2014/main" id="{03A0A5AE-526A-B147-D0BE-FD635D35C6C4}"/>
              </a:ext>
            </a:extLst>
          </p:cNvPr>
          <p:cNvSpPr>
            <a:spLocks noGrp="1"/>
          </p:cNvSpPr>
          <p:nvPr>
            <p:ph type="body" sz="quarter" idx="16"/>
          </p:nvPr>
        </p:nvSpPr>
        <p:spPr/>
        <p:txBody>
          <a:bodyPr>
            <a:normAutofit fontScale="92500" lnSpcReduction="20000"/>
          </a:bodyPr>
          <a:lstStyle/>
          <a:p>
            <a:pPr marL="457200" indent="-457200">
              <a:buFont typeface="Arial" panose="020B0604020202020204" pitchFamily="34" charset="0"/>
              <a:buChar char="•"/>
            </a:pPr>
            <a:r>
              <a:rPr lang="sv-SE" dirty="0"/>
              <a:t>Summera era samtal. </a:t>
            </a:r>
          </a:p>
          <a:p>
            <a:pPr marL="457200" indent="-457200">
              <a:buFont typeface="Arial" panose="020B0604020202020204" pitchFamily="34" charset="0"/>
              <a:buChar char="•"/>
            </a:pPr>
            <a:r>
              <a:rPr lang="sv-SE" dirty="0"/>
              <a:t>Var det svårt?</a:t>
            </a:r>
          </a:p>
          <a:p>
            <a:pPr marL="457200" indent="-457200">
              <a:buFont typeface="Arial" panose="020B0604020202020204" pitchFamily="34" charset="0"/>
              <a:buChar char="•"/>
            </a:pPr>
            <a:r>
              <a:rPr lang="sv-SE" dirty="0"/>
              <a:t>Var ni överens?</a:t>
            </a:r>
          </a:p>
          <a:p>
            <a:pPr marL="457200" indent="-457200">
              <a:buFont typeface="Arial" panose="020B0604020202020204" pitchFamily="34" charset="0"/>
              <a:buChar char="•"/>
            </a:pPr>
            <a:r>
              <a:rPr lang="sv-SE" dirty="0"/>
              <a:t>Finns någon ny fundering?</a:t>
            </a:r>
          </a:p>
          <a:p>
            <a:pPr marL="457200" indent="-457200">
              <a:buFont typeface="Arial" panose="020B0604020202020204" pitchFamily="34" charset="0"/>
              <a:buChar char="•"/>
            </a:pPr>
            <a:r>
              <a:rPr lang="sv-SE" dirty="0"/>
              <a:t>Finns något viktigt att berätta för den som är ansvarig för dialogerna?</a:t>
            </a:r>
          </a:p>
          <a:p>
            <a:pPr marL="457200" indent="-457200">
              <a:buFont typeface="Arial" panose="020B0604020202020204" pitchFamily="34" charset="0"/>
              <a:buChar char="•"/>
            </a:pPr>
            <a:endParaRPr lang="sv-SE" dirty="0"/>
          </a:p>
        </p:txBody>
      </p:sp>
    </p:spTree>
    <p:extLst>
      <p:ext uri="{BB962C8B-B14F-4D97-AF65-F5344CB8AC3E}">
        <p14:creationId xmlns:p14="http://schemas.microsoft.com/office/powerpoint/2010/main" val="412324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YA_grundmall_2025-03-12" id="{A1A33AB0-9A4E-43CC-AB35-74D33EACE56B}" vid="{8439CAB2-A626-4AED-8619-0AA0BC72F91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D082DC8396B664B8667B9318C0018BC" ma:contentTypeVersion="19" ma:contentTypeDescription="Skapa ett nytt dokument." ma:contentTypeScope="" ma:versionID="0ca7a8272a3cc09ce83b47b221b646bd">
  <xsd:schema xmlns:xsd="http://www.w3.org/2001/XMLSchema" xmlns:xs="http://www.w3.org/2001/XMLSchema" xmlns:p="http://schemas.microsoft.com/office/2006/metadata/properties" xmlns:ns2="cd8cd16d-d9c4-44ce-bf9a-359d3d4915ef" xmlns:ns3="1dde7ea3-9ef1-41e3-94a7-cd7d02b4c3cb" targetNamespace="http://schemas.microsoft.com/office/2006/metadata/properties" ma:root="true" ma:fieldsID="85add73c88a0607f49a190b3e534bba1" ns2:_="" ns3:_="">
    <xsd:import namespace="cd8cd16d-d9c4-44ce-bf9a-359d3d4915ef"/>
    <xsd:import namespace="1dde7ea3-9ef1-41e3-94a7-cd7d02b4c3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cd16d-d9c4-44ce-bf9a-359d3d491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ced14731-c6ae-4cc3-bf4b-ee9f40ca31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de7ea3-9ef1-41e3-94a7-cd7d02b4c3cb"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06fbed2a-1757-42a4-8e6a-ad2e5604b23c}" ma:internalName="TaxCatchAll" ma:showField="CatchAllData" ma:web="1dde7ea3-9ef1-41e3-94a7-cd7d02b4c3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8cd16d-d9c4-44ce-bf9a-359d3d4915ef">
      <Terms xmlns="http://schemas.microsoft.com/office/infopath/2007/PartnerControls"/>
    </lcf76f155ced4ddcb4097134ff3c332f>
    <TaxCatchAll xmlns="1dde7ea3-9ef1-41e3-94a7-cd7d02b4c3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F60FB6-6BB0-4379-B479-55113419718D}">
  <ds:schemaRefs>
    <ds:schemaRef ds:uri="1dde7ea3-9ef1-41e3-94a7-cd7d02b4c3cb"/>
    <ds:schemaRef ds:uri="cd8cd16d-d9c4-44ce-bf9a-359d3d4915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C82B5E-5F62-474F-A4EB-0EB206E24297}">
  <ds:schemaRefs>
    <ds:schemaRef ds:uri="http://purl.org/dc/terms/"/>
    <ds:schemaRef ds:uri="http://purl.org/dc/dcmitype/"/>
    <ds:schemaRef ds:uri="1dde7ea3-9ef1-41e3-94a7-cd7d02b4c3cb"/>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cd8cd16d-d9c4-44ce-bf9a-359d3d4915ef"/>
    <ds:schemaRef ds:uri="http://purl.org/dc/elements/1.1/"/>
  </ds:schemaRefs>
</ds:datastoreItem>
</file>

<file path=customXml/itemProps3.xml><?xml version="1.0" encoding="utf-8"?>
<ds:datastoreItem xmlns:ds="http://schemas.openxmlformats.org/officeDocument/2006/customXml" ds:itemID="{0FEFF062-5FD5-4D48-B082-88DC08EE07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TYA_grundmall_2025-03-12</Template>
  <TotalTime>690</TotalTime>
  <Words>284</Words>
  <Application>Microsoft Office PowerPoint</Application>
  <PresentationFormat>Bredbild</PresentationFormat>
  <Paragraphs>29</Paragraphs>
  <Slides>11</Slides>
  <Notes>2</Notes>
  <HiddenSlides>0</HiddenSlides>
  <MMClips>1</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11</vt:i4>
      </vt:variant>
    </vt:vector>
  </HeadingPairs>
  <TitlesOfParts>
    <vt:vector size="14" baseType="lpstr">
      <vt:lpstr>Arial</vt:lpstr>
      <vt:lpstr>Calibri</vt:lpstr>
      <vt:lpstr>Office-tema</vt:lpstr>
      <vt:lpstr>En schysst bransch – där alla gör skillnad</vt:lpstr>
      <vt:lpstr>PowerPoint-presentation</vt:lpstr>
      <vt:lpstr>PowerPoint-presentation</vt:lpstr>
      <vt:lpstr>PowerPoint-presentation</vt:lpstr>
      <vt:lpstr>PowerPoint-presentation</vt:lpstr>
      <vt:lpstr>Väckte det några tankar hos dig?</vt:lpstr>
      <vt:lpstr>PowerPoint-presentation</vt:lpstr>
      <vt:lpstr>Dialoger</vt:lpstr>
      <vt:lpstr>Efter genomförda dialoger</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Åsa Nordstrand</dc:creator>
  <cp:lastModifiedBy>Stina Gyldberg</cp:lastModifiedBy>
  <cp:revision>19</cp:revision>
  <cp:lastPrinted>2026-02-11T15:20:25Z</cp:lastPrinted>
  <dcterms:created xsi:type="dcterms:W3CDTF">2025-03-12T15:54:07Z</dcterms:created>
  <dcterms:modified xsi:type="dcterms:W3CDTF">2026-03-04T20:36:55Z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0x0101008D082DC8396B664B8667B9318C0018BC</vt:lpwstr>
  </property>
  <property fmtid="{D5CDD505-2E9C-101B-9397-08002B2CF9AE}" pid="3" name="MediaServiceImageTags">
    <vt:lpwstr/>
  </property>
</Properties>
</file>